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40344-6F13-4C8B-B468-820D9332E5D9}" v="81" dt="2024-04-10T09:13:33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1" autoAdjust="0"/>
    <p:restoredTop sz="94660"/>
  </p:normalViewPr>
  <p:slideViewPr>
    <p:cSldViewPr snapToGrid="0">
      <p:cViewPr>
        <p:scale>
          <a:sx n="100" d="100"/>
          <a:sy n="100" d="100"/>
        </p:scale>
        <p:origin x="3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희권" userId="8772c446-725d-4e30-a2ac-bd42e88d5ffb" providerId="ADAL" clId="{4BB40344-6F13-4C8B-B468-820D9332E5D9}"/>
    <pc:docChg chg="undo redo custSel addSld delSld modSld sldOrd">
      <pc:chgData name="신 희권" userId="8772c446-725d-4e30-a2ac-bd42e88d5ffb" providerId="ADAL" clId="{4BB40344-6F13-4C8B-B468-820D9332E5D9}" dt="2024-04-10T09:14:36.237" v="1533" actId="1076"/>
      <pc:docMkLst>
        <pc:docMk/>
      </pc:docMkLst>
      <pc:sldChg chg="addSp delSp modSp add del mod">
        <pc:chgData name="신 희권" userId="8772c446-725d-4e30-a2ac-bd42e88d5ffb" providerId="ADAL" clId="{4BB40344-6F13-4C8B-B468-820D9332E5D9}" dt="2024-04-10T06:29:24.965" v="286" actId="47"/>
        <pc:sldMkLst>
          <pc:docMk/>
          <pc:sldMk cId="4026322350" sldId="257"/>
        </pc:sldMkLst>
        <pc:spChg chg="add mod">
          <ac:chgData name="신 희권" userId="8772c446-725d-4e30-a2ac-bd42e88d5ffb" providerId="ADAL" clId="{4BB40344-6F13-4C8B-B468-820D9332E5D9}" dt="2024-04-10T06:03:57.341" v="4"/>
          <ac:spMkLst>
            <pc:docMk/>
            <pc:sldMk cId="4026322350" sldId="257"/>
            <ac:spMk id="2" creationId="{1634B900-EC74-ABE2-F4CB-2B56440978FE}"/>
          </ac:spMkLst>
        </pc:spChg>
        <pc:spChg chg="add mod">
          <ac:chgData name="신 희권" userId="8772c446-725d-4e30-a2ac-bd42e88d5ffb" providerId="ADAL" clId="{4BB40344-6F13-4C8B-B468-820D9332E5D9}" dt="2024-04-10T06:04:23.345" v="35" actId="1076"/>
          <ac:spMkLst>
            <pc:docMk/>
            <pc:sldMk cId="4026322350" sldId="257"/>
            <ac:spMk id="3" creationId="{4C97B5C1-00B1-EBC0-130E-6F4C82A3209C}"/>
          </ac:spMkLst>
        </pc:spChg>
        <pc:spChg chg="del">
          <ac:chgData name="신 희권" userId="8772c446-725d-4e30-a2ac-bd42e88d5ffb" providerId="ADAL" clId="{4BB40344-6F13-4C8B-B468-820D9332E5D9}" dt="2024-04-10T06:03:00.545" v="2" actId="478"/>
          <ac:spMkLst>
            <pc:docMk/>
            <pc:sldMk cId="4026322350" sldId="257"/>
            <ac:spMk id="4" creationId="{61C58CD1-4498-D52B-FFDC-50BB8D66DC1F}"/>
          </ac:spMkLst>
        </pc:spChg>
        <pc:spChg chg="del">
          <ac:chgData name="신 희권" userId="8772c446-725d-4e30-a2ac-bd42e88d5ffb" providerId="ADAL" clId="{4BB40344-6F13-4C8B-B468-820D9332E5D9}" dt="2024-04-10T06:02:58.520" v="1" actId="478"/>
          <ac:spMkLst>
            <pc:docMk/>
            <pc:sldMk cId="4026322350" sldId="257"/>
            <ac:spMk id="5" creationId="{F682BADB-72F9-D4A4-AEDA-EC333386DBA7}"/>
          </ac:spMkLst>
        </pc:spChg>
        <pc:spChg chg="add mod">
          <ac:chgData name="신 희권" userId="8772c446-725d-4e30-a2ac-bd42e88d5ffb" providerId="ADAL" clId="{4BB40344-6F13-4C8B-B468-820D9332E5D9}" dt="2024-04-10T06:17:31.065" v="180" actId="1076"/>
          <ac:spMkLst>
            <pc:docMk/>
            <pc:sldMk cId="4026322350" sldId="257"/>
            <ac:spMk id="6" creationId="{375986DE-3463-FF34-7FAF-DD44C21D800F}"/>
          </ac:spMkLst>
        </pc:spChg>
        <pc:spChg chg="add mod">
          <ac:chgData name="신 희권" userId="8772c446-725d-4e30-a2ac-bd42e88d5ffb" providerId="ADAL" clId="{4BB40344-6F13-4C8B-B468-820D9332E5D9}" dt="2024-04-10T06:05:36.399" v="70" actId="1076"/>
          <ac:spMkLst>
            <pc:docMk/>
            <pc:sldMk cId="4026322350" sldId="257"/>
            <ac:spMk id="7" creationId="{36F9A3DD-0108-3B46-6F91-B4093F52C1FF}"/>
          </ac:spMkLst>
        </pc:spChg>
        <pc:spChg chg="add mod">
          <ac:chgData name="신 희권" userId="8772c446-725d-4e30-a2ac-bd42e88d5ffb" providerId="ADAL" clId="{4BB40344-6F13-4C8B-B468-820D9332E5D9}" dt="2024-04-10T06:17:31.065" v="180" actId="1076"/>
          <ac:spMkLst>
            <pc:docMk/>
            <pc:sldMk cId="4026322350" sldId="257"/>
            <ac:spMk id="8" creationId="{0AB7B046-AD46-7099-B50E-2E2A9D0417DA}"/>
          </ac:spMkLst>
        </pc:spChg>
        <pc:spChg chg="add">
          <ac:chgData name="신 희권" userId="8772c446-725d-4e30-a2ac-bd42e88d5ffb" providerId="ADAL" clId="{4BB40344-6F13-4C8B-B468-820D9332E5D9}" dt="2024-04-10T06:05:45.201" v="72"/>
          <ac:spMkLst>
            <pc:docMk/>
            <pc:sldMk cId="4026322350" sldId="257"/>
            <ac:spMk id="9" creationId="{824448D9-9EE5-8A96-C745-06BC06E06CC8}"/>
          </ac:spMkLst>
        </pc:spChg>
        <pc:spChg chg="add">
          <ac:chgData name="신 희권" userId="8772c446-725d-4e30-a2ac-bd42e88d5ffb" providerId="ADAL" clId="{4BB40344-6F13-4C8B-B468-820D9332E5D9}" dt="2024-04-10T06:05:47.822" v="76"/>
          <ac:spMkLst>
            <pc:docMk/>
            <pc:sldMk cId="4026322350" sldId="257"/>
            <ac:spMk id="10" creationId="{61A7A06A-FC9A-5FC1-1D19-891E135834DC}"/>
          </ac:spMkLst>
        </pc:spChg>
        <pc:spChg chg="add">
          <ac:chgData name="신 희권" userId="8772c446-725d-4e30-a2ac-bd42e88d5ffb" providerId="ADAL" clId="{4BB40344-6F13-4C8B-B468-820D9332E5D9}" dt="2024-04-10T06:05:50.857" v="84"/>
          <ac:spMkLst>
            <pc:docMk/>
            <pc:sldMk cId="4026322350" sldId="257"/>
            <ac:spMk id="11" creationId="{E0190857-8828-0D76-1D68-EF315B26702B}"/>
          </ac:spMkLst>
        </pc:spChg>
        <pc:picChg chg="add del mod">
          <ac:chgData name="신 희권" userId="8772c446-725d-4e30-a2ac-bd42e88d5ffb" providerId="ADAL" clId="{4BB40344-6F13-4C8B-B468-820D9332E5D9}" dt="2024-04-10T06:14:54.068" v="133" actId="21"/>
          <ac:picMkLst>
            <pc:docMk/>
            <pc:sldMk cId="4026322350" sldId="257"/>
            <ac:picMk id="13" creationId="{CA3248A6-365D-A8A6-DFF0-10DAA056B52F}"/>
          </ac:picMkLst>
        </pc:picChg>
        <pc:picChg chg="add del mod">
          <ac:chgData name="신 희권" userId="8772c446-725d-4e30-a2ac-bd42e88d5ffb" providerId="ADAL" clId="{4BB40344-6F13-4C8B-B468-820D9332E5D9}" dt="2024-04-10T06:14:54.068" v="133" actId="21"/>
          <ac:picMkLst>
            <pc:docMk/>
            <pc:sldMk cId="4026322350" sldId="257"/>
            <ac:picMk id="15" creationId="{61A0E839-F605-FF2A-E1EA-7095C921F129}"/>
          </ac:picMkLst>
        </pc:picChg>
      </pc:sldChg>
      <pc:sldChg chg="addSp delSp modSp add mod setBg">
        <pc:chgData name="신 희권" userId="8772c446-725d-4e30-a2ac-bd42e88d5ffb" providerId="ADAL" clId="{4BB40344-6F13-4C8B-B468-820D9332E5D9}" dt="2024-04-10T06:44:22.284" v="466" actId="1076"/>
        <pc:sldMkLst>
          <pc:docMk/>
          <pc:sldMk cId="4042667623" sldId="258"/>
        </pc:sldMkLst>
        <pc:spChg chg="add mod">
          <ac:chgData name="신 희권" userId="8772c446-725d-4e30-a2ac-bd42e88d5ffb" providerId="ADAL" clId="{4BB40344-6F13-4C8B-B468-820D9332E5D9}" dt="2024-04-10T06:15:11.488" v="146"/>
          <ac:spMkLst>
            <pc:docMk/>
            <pc:sldMk cId="4042667623" sldId="258"/>
            <ac:spMk id="2" creationId="{8ABB1CEE-6DB2-D995-A4FA-F15F4C28ABCE}"/>
          </ac:spMkLst>
        </pc:spChg>
        <pc:spChg chg="add mod">
          <ac:chgData name="신 희권" userId="8772c446-725d-4e30-a2ac-bd42e88d5ffb" providerId="ADAL" clId="{4BB40344-6F13-4C8B-B468-820D9332E5D9}" dt="2024-04-10T06:15:11.488" v="146"/>
          <ac:spMkLst>
            <pc:docMk/>
            <pc:sldMk cId="4042667623" sldId="258"/>
            <ac:spMk id="3" creationId="{D26C39A0-C2F9-10F0-7D5B-49BA5D5A6159}"/>
          </ac:spMkLst>
        </pc:spChg>
        <pc:spChg chg="add mod">
          <ac:chgData name="신 희권" userId="8772c446-725d-4e30-a2ac-bd42e88d5ffb" providerId="ADAL" clId="{4BB40344-6F13-4C8B-B468-820D9332E5D9}" dt="2024-04-10T06:17:05.122" v="174" actId="14100"/>
          <ac:spMkLst>
            <pc:docMk/>
            <pc:sldMk cId="4042667623" sldId="258"/>
            <ac:spMk id="4" creationId="{9295D4E7-E09B-5FAA-BC52-7D17F679A7C4}"/>
          </ac:spMkLst>
        </pc:spChg>
        <pc:spChg chg="add del">
          <ac:chgData name="신 희권" userId="8772c446-725d-4e30-a2ac-bd42e88d5ffb" providerId="ADAL" clId="{4BB40344-6F13-4C8B-B468-820D9332E5D9}" dt="2024-04-10T06:14:57.782" v="137" actId="26606"/>
          <ac:spMkLst>
            <pc:docMk/>
            <pc:sldMk cId="4042667623" sldId="258"/>
            <ac:spMk id="20" creationId="{A169D286-F4D7-4C8B-A6BD-D05384C7F1D8}"/>
          </ac:spMkLst>
        </pc:spChg>
        <pc:spChg chg="add del">
          <ac:chgData name="신 희권" userId="8772c446-725d-4e30-a2ac-bd42e88d5ffb" providerId="ADAL" clId="{4BB40344-6F13-4C8B-B468-820D9332E5D9}" dt="2024-04-10T06:14:57.782" v="137" actId="26606"/>
          <ac:spMkLst>
            <pc:docMk/>
            <pc:sldMk cId="4042667623" sldId="258"/>
            <ac:spMk id="22" creationId="{39E8235E-135E-4261-8F54-2B316E493C42}"/>
          </ac:spMkLst>
        </pc:spChg>
        <pc:spChg chg="add del">
          <ac:chgData name="신 희권" userId="8772c446-725d-4e30-a2ac-bd42e88d5ffb" providerId="ADAL" clId="{4BB40344-6F13-4C8B-B468-820D9332E5D9}" dt="2024-04-10T06:14:57.782" v="137" actId="26606"/>
          <ac:spMkLst>
            <pc:docMk/>
            <pc:sldMk cId="4042667623" sldId="258"/>
            <ac:spMk id="24" creationId="{D4ED8EC3-4D57-4620-93CE-4E6661F09A3E}"/>
          </ac:spMkLst>
        </pc:spChg>
        <pc:spChg chg="add del">
          <ac:chgData name="신 희권" userId="8772c446-725d-4e30-a2ac-bd42e88d5ffb" providerId="ADAL" clId="{4BB40344-6F13-4C8B-B468-820D9332E5D9}" dt="2024-04-10T06:14:57.782" v="137" actId="26606"/>
          <ac:spMkLst>
            <pc:docMk/>
            <pc:sldMk cId="4042667623" sldId="258"/>
            <ac:spMk id="26" creationId="{83BCB34A-2F40-4F41-8488-A134C1C155B7}"/>
          </ac:spMkLst>
        </pc:spChg>
        <pc:spChg chg="add del">
          <ac:chgData name="신 희권" userId="8772c446-725d-4e30-a2ac-bd42e88d5ffb" providerId="ADAL" clId="{4BB40344-6F13-4C8B-B468-820D9332E5D9}" dt="2024-04-10T06:14:57.782" v="137" actId="26606"/>
          <ac:spMkLst>
            <pc:docMk/>
            <pc:sldMk cId="4042667623" sldId="258"/>
            <ac:spMk id="28" creationId="{F78382DC-4207-465E-B379-1E16448AA222}"/>
          </ac:spMkLst>
        </pc:spChg>
        <pc:picChg chg="add mod">
          <ac:chgData name="신 희권" userId="8772c446-725d-4e30-a2ac-bd42e88d5ffb" providerId="ADAL" clId="{4BB40344-6F13-4C8B-B468-820D9332E5D9}" dt="2024-04-10T06:44:22.284" v="466" actId="1076"/>
          <ac:picMkLst>
            <pc:docMk/>
            <pc:sldMk cId="4042667623" sldId="258"/>
            <ac:picMk id="13" creationId="{CA3248A6-365D-A8A6-DFF0-10DAA056B52F}"/>
          </ac:picMkLst>
        </pc:picChg>
        <pc:picChg chg="add mod">
          <ac:chgData name="신 희권" userId="8772c446-725d-4e30-a2ac-bd42e88d5ffb" providerId="ADAL" clId="{4BB40344-6F13-4C8B-B468-820D9332E5D9}" dt="2024-04-10T06:17:12.629" v="175" actId="1076"/>
          <ac:picMkLst>
            <pc:docMk/>
            <pc:sldMk cId="4042667623" sldId="258"/>
            <ac:picMk id="15" creationId="{61A0E839-F605-FF2A-E1EA-7095C921F129}"/>
          </ac:picMkLst>
        </pc:picChg>
      </pc:sldChg>
      <pc:sldChg chg="addSp delSp modSp add mod">
        <pc:chgData name="신 희권" userId="8772c446-725d-4e30-a2ac-bd42e88d5ffb" providerId="ADAL" clId="{4BB40344-6F13-4C8B-B468-820D9332E5D9}" dt="2024-04-10T06:30:02.880" v="304" actId="313"/>
        <pc:sldMkLst>
          <pc:docMk/>
          <pc:sldMk cId="1639858311" sldId="259"/>
        </pc:sldMkLst>
        <pc:spChg chg="mod">
          <ac:chgData name="신 희권" userId="8772c446-725d-4e30-a2ac-bd42e88d5ffb" providerId="ADAL" clId="{4BB40344-6F13-4C8B-B468-820D9332E5D9}" dt="2024-04-10T06:30:02.880" v="304" actId="313"/>
          <ac:spMkLst>
            <pc:docMk/>
            <pc:sldMk cId="1639858311" sldId="259"/>
            <ac:spMk id="4" creationId="{9295D4E7-E09B-5FAA-BC52-7D17F679A7C4}"/>
          </ac:spMkLst>
        </pc:spChg>
        <pc:grpChg chg="add mod">
          <ac:chgData name="신 희권" userId="8772c446-725d-4e30-a2ac-bd42e88d5ffb" providerId="ADAL" clId="{4BB40344-6F13-4C8B-B468-820D9332E5D9}" dt="2024-04-10T06:26:53.889" v="285" actId="1076"/>
          <ac:grpSpMkLst>
            <pc:docMk/>
            <pc:sldMk cId="1639858311" sldId="259"/>
            <ac:grpSpMk id="21" creationId="{7B8DC99E-0885-CBAE-A09D-D40C1C8038A3}"/>
          </ac:grpSpMkLst>
        </pc:grpChg>
        <pc:picChg chg="add del mod">
          <ac:chgData name="신 희권" userId="8772c446-725d-4e30-a2ac-bd42e88d5ffb" providerId="ADAL" clId="{4BB40344-6F13-4C8B-B468-820D9332E5D9}" dt="2024-04-10T06:24:30.582" v="212" actId="478"/>
          <ac:picMkLst>
            <pc:docMk/>
            <pc:sldMk cId="1639858311" sldId="259"/>
            <ac:picMk id="6" creationId="{5B990D4B-4E68-5862-9BC1-2CCB79D6EC71}"/>
          </ac:picMkLst>
        </pc:picChg>
        <pc:picChg chg="add mod">
          <ac:chgData name="신 희권" userId="8772c446-725d-4e30-a2ac-bd42e88d5ffb" providerId="ADAL" clId="{4BB40344-6F13-4C8B-B468-820D9332E5D9}" dt="2024-04-10T06:26:46.761" v="282" actId="164"/>
          <ac:picMkLst>
            <pc:docMk/>
            <pc:sldMk cId="1639858311" sldId="259"/>
            <ac:picMk id="8" creationId="{7DBF686F-8B52-6687-30D5-F2A7ED40F326}"/>
          </ac:picMkLst>
        </pc:picChg>
        <pc:picChg chg="add mod">
          <ac:chgData name="신 희권" userId="8772c446-725d-4e30-a2ac-bd42e88d5ffb" providerId="ADAL" clId="{4BB40344-6F13-4C8B-B468-820D9332E5D9}" dt="2024-04-10T06:26:46.761" v="282" actId="164"/>
          <ac:picMkLst>
            <pc:docMk/>
            <pc:sldMk cId="1639858311" sldId="259"/>
            <ac:picMk id="10" creationId="{F4AC1AD6-1859-4D90-AFBF-5241C8696B1D}"/>
          </ac:picMkLst>
        </pc:picChg>
        <pc:picChg chg="add mod">
          <ac:chgData name="신 희권" userId="8772c446-725d-4e30-a2ac-bd42e88d5ffb" providerId="ADAL" clId="{4BB40344-6F13-4C8B-B468-820D9332E5D9}" dt="2024-04-10T06:26:46.761" v="282" actId="164"/>
          <ac:picMkLst>
            <pc:docMk/>
            <pc:sldMk cId="1639858311" sldId="259"/>
            <ac:picMk id="12" creationId="{F22B1B92-51FA-8AD1-8506-30C02F614A1E}"/>
          </ac:picMkLst>
        </pc:picChg>
        <pc:picChg chg="add del">
          <ac:chgData name="신 희권" userId="8772c446-725d-4e30-a2ac-bd42e88d5ffb" providerId="ADAL" clId="{4BB40344-6F13-4C8B-B468-820D9332E5D9}" dt="2024-04-10T06:23:56.670" v="205" actId="478"/>
          <ac:picMkLst>
            <pc:docMk/>
            <pc:sldMk cId="1639858311" sldId="259"/>
            <ac:picMk id="13" creationId="{CA3248A6-365D-A8A6-DFF0-10DAA056B52F}"/>
          </ac:picMkLst>
        </pc:picChg>
        <pc:picChg chg="add del">
          <ac:chgData name="신 희권" userId="8772c446-725d-4e30-a2ac-bd42e88d5ffb" providerId="ADAL" clId="{4BB40344-6F13-4C8B-B468-820D9332E5D9}" dt="2024-04-10T06:23:56.897" v="206" actId="478"/>
          <ac:picMkLst>
            <pc:docMk/>
            <pc:sldMk cId="1639858311" sldId="259"/>
            <ac:picMk id="15" creationId="{61A0E839-F605-FF2A-E1EA-7095C921F129}"/>
          </ac:picMkLst>
        </pc:picChg>
        <pc:picChg chg="add mod">
          <ac:chgData name="신 희권" userId="8772c446-725d-4e30-a2ac-bd42e88d5ffb" providerId="ADAL" clId="{4BB40344-6F13-4C8B-B468-820D9332E5D9}" dt="2024-04-10T06:26:46.761" v="282" actId="164"/>
          <ac:picMkLst>
            <pc:docMk/>
            <pc:sldMk cId="1639858311" sldId="259"/>
            <ac:picMk id="16" creationId="{A7FD1979-877E-356B-7A75-A7A00977BEE2}"/>
          </ac:picMkLst>
        </pc:picChg>
        <pc:picChg chg="add mod">
          <ac:chgData name="신 희권" userId="8772c446-725d-4e30-a2ac-bd42e88d5ffb" providerId="ADAL" clId="{4BB40344-6F13-4C8B-B468-820D9332E5D9}" dt="2024-04-10T06:26:46.761" v="282" actId="164"/>
          <ac:picMkLst>
            <pc:docMk/>
            <pc:sldMk cId="1639858311" sldId="259"/>
            <ac:picMk id="18" creationId="{E485461D-F1F0-540B-C6F0-6AA44203B0F8}"/>
          </ac:picMkLst>
        </pc:picChg>
        <pc:picChg chg="add mod">
          <ac:chgData name="신 희권" userId="8772c446-725d-4e30-a2ac-bd42e88d5ffb" providerId="ADAL" clId="{4BB40344-6F13-4C8B-B468-820D9332E5D9}" dt="2024-04-10T06:26:46.761" v="282" actId="164"/>
          <ac:picMkLst>
            <pc:docMk/>
            <pc:sldMk cId="1639858311" sldId="259"/>
            <ac:picMk id="20" creationId="{7A69C7FB-F3A6-A3E6-A24A-FCFC680AF983}"/>
          </ac:picMkLst>
        </pc:picChg>
      </pc:sldChg>
      <pc:sldChg chg="addSp delSp modSp add mod">
        <pc:chgData name="신 희권" userId="8772c446-725d-4e30-a2ac-bd42e88d5ffb" providerId="ADAL" clId="{4BB40344-6F13-4C8B-B468-820D9332E5D9}" dt="2024-04-10T06:35:46.394" v="358" actId="164"/>
        <pc:sldMkLst>
          <pc:docMk/>
          <pc:sldMk cId="1871879554" sldId="260"/>
        </pc:sldMkLst>
        <pc:spChg chg="mod">
          <ac:chgData name="신 희권" userId="8772c446-725d-4e30-a2ac-bd42e88d5ffb" providerId="ADAL" clId="{4BB40344-6F13-4C8B-B468-820D9332E5D9}" dt="2024-04-10T06:30:12.244" v="310" actId="20577"/>
          <ac:spMkLst>
            <pc:docMk/>
            <pc:sldMk cId="1871879554" sldId="260"/>
            <ac:spMk id="4" creationId="{9295D4E7-E09B-5FAA-BC52-7D17F679A7C4}"/>
          </ac:spMkLst>
        </pc:spChg>
        <pc:grpChg chg="del">
          <ac:chgData name="신 희권" userId="8772c446-725d-4e30-a2ac-bd42e88d5ffb" providerId="ADAL" clId="{4BB40344-6F13-4C8B-B468-820D9332E5D9}" dt="2024-04-10T06:33:54.404" v="311" actId="165"/>
          <ac:grpSpMkLst>
            <pc:docMk/>
            <pc:sldMk cId="1871879554" sldId="260"/>
            <ac:grpSpMk id="21" creationId="{7B8DC99E-0885-CBAE-A09D-D40C1C8038A3}"/>
          </ac:grpSpMkLst>
        </pc:grpChg>
        <pc:grpChg chg="add mod">
          <ac:chgData name="신 희권" userId="8772c446-725d-4e30-a2ac-bd42e88d5ffb" providerId="ADAL" clId="{4BB40344-6F13-4C8B-B468-820D9332E5D9}" dt="2024-04-10T06:35:46.394" v="358" actId="164"/>
          <ac:grpSpMkLst>
            <pc:docMk/>
            <pc:sldMk cId="1871879554" sldId="260"/>
            <ac:grpSpMk id="23" creationId="{CD6A32D9-15BC-3353-4C96-D05FCDE38801}"/>
          </ac:grpSpMkLst>
        </pc:grpChg>
        <pc:picChg chg="add mod">
          <ac:chgData name="신 희권" userId="8772c446-725d-4e30-a2ac-bd42e88d5ffb" providerId="ADAL" clId="{4BB40344-6F13-4C8B-B468-820D9332E5D9}" dt="2024-04-10T06:35:46.394" v="358" actId="164"/>
          <ac:picMkLst>
            <pc:docMk/>
            <pc:sldMk cId="1871879554" sldId="260"/>
            <ac:picMk id="6" creationId="{19D0E8E5-71D4-41C1-A898-63052BD98E94}"/>
          </ac:picMkLst>
        </pc:picChg>
        <pc:picChg chg="del mod topLvl">
          <ac:chgData name="신 희권" userId="8772c446-725d-4e30-a2ac-bd42e88d5ffb" providerId="ADAL" clId="{4BB40344-6F13-4C8B-B468-820D9332E5D9}" dt="2024-04-10T06:33:58.400" v="312" actId="478"/>
          <ac:picMkLst>
            <pc:docMk/>
            <pc:sldMk cId="1871879554" sldId="260"/>
            <ac:picMk id="8" creationId="{7DBF686F-8B52-6687-30D5-F2A7ED40F326}"/>
          </ac:picMkLst>
        </pc:picChg>
        <pc:picChg chg="add mod">
          <ac:chgData name="신 희권" userId="8772c446-725d-4e30-a2ac-bd42e88d5ffb" providerId="ADAL" clId="{4BB40344-6F13-4C8B-B468-820D9332E5D9}" dt="2024-04-10T06:35:46.394" v="358" actId="164"/>
          <ac:picMkLst>
            <pc:docMk/>
            <pc:sldMk cId="1871879554" sldId="260"/>
            <ac:picMk id="9" creationId="{5FF7B1DB-704E-FD18-9BAA-88B6AE9EF189}"/>
          </ac:picMkLst>
        </pc:picChg>
        <pc:picChg chg="del mod topLvl">
          <ac:chgData name="신 희권" userId="8772c446-725d-4e30-a2ac-bd42e88d5ffb" providerId="ADAL" clId="{4BB40344-6F13-4C8B-B468-820D9332E5D9}" dt="2024-04-10T06:33:58.400" v="312" actId="478"/>
          <ac:picMkLst>
            <pc:docMk/>
            <pc:sldMk cId="1871879554" sldId="260"/>
            <ac:picMk id="10" creationId="{F4AC1AD6-1859-4D90-AFBF-5241C8696B1D}"/>
          </ac:picMkLst>
        </pc:picChg>
        <pc:picChg chg="mod topLvl">
          <ac:chgData name="신 희권" userId="8772c446-725d-4e30-a2ac-bd42e88d5ffb" providerId="ADAL" clId="{4BB40344-6F13-4C8B-B468-820D9332E5D9}" dt="2024-04-10T06:35:46.394" v="358" actId="164"/>
          <ac:picMkLst>
            <pc:docMk/>
            <pc:sldMk cId="1871879554" sldId="260"/>
            <ac:picMk id="12" creationId="{F22B1B92-51FA-8AD1-8506-30C02F614A1E}"/>
          </ac:picMkLst>
        </pc:picChg>
        <pc:picChg chg="add mod">
          <ac:chgData name="신 희권" userId="8772c446-725d-4e30-a2ac-bd42e88d5ffb" providerId="ADAL" clId="{4BB40344-6F13-4C8B-B468-820D9332E5D9}" dt="2024-04-10T06:35:46.394" v="358" actId="164"/>
          <ac:picMkLst>
            <pc:docMk/>
            <pc:sldMk cId="1871879554" sldId="260"/>
            <ac:picMk id="13" creationId="{FED79C09-EBAD-CB84-6C23-33634EF8DD1E}"/>
          </ac:picMkLst>
        </pc:picChg>
        <pc:picChg chg="add mod">
          <ac:chgData name="신 희권" userId="8772c446-725d-4e30-a2ac-bd42e88d5ffb" providerId="ADAL" clId="{4BB40344-6F13-4C8B-B468-820D9332E5D9}" dt="2024-04-10T06:35:46.394" v="358" actId="164"/>
          <ac:picMkLst>
            <pc:docMk/>
            <pc:sldMk cId="1871879554" sldId="260"/>
            <ac:picMk id="15" creationId="{DEF3D218-188F-DF3E-E730-D7880CDC84AE}"/>
          </ac:picMkLst>
        </pc:picChg>
        <pc:picChg chg="del mod topLvl">
          <ac:chgData name="신 희권" userId="8772c446-725d-4e30-a2ac-bd42e88d5ffb" providerId="ADAL" clId="{4BB40344-6F13-4C8B-B468-820D9332E5D9}" dt="2024-04-10T06:33:58.400" v="312" actId="478"/>
          <ac:picMkLst>
            <pc:docMk/>
            <pc:sldMk cId="1871879554" sldId="260"/>
            <ac:picMk id="16" creationId="{A7FD1979-877E-356B-7A75-A7A00977BEE2}"/>
          </ac:picMkLst>
        </pc:picChg>
        <pc:picChg chg="del mod topLvl">
          <ac:chgData name="신 희권" userId="8772c446-725d-4e30-a2ac-bd42e88d5ffb" providerId="ADAL" clId="{4BB40344-6F13-4C8B-B468-820D9332E5D9}" dt="2024-04-10T06:33:58.400" v="312" actId="478"/>
          <ac:picMkLst>
            <pc:docMk/>
            <pc:sldMk cId="1871879554" sldId="260"/>
            <ac:picMk id="18" creationId="{E485461D-F1F0-540B-C6F0-6AA44203B0F8}"/>
          </ac:picMkLst>
        </pc:picChg>
        <pc:picChg chg="add mod">
          <ac:chgData name="신 희권" userId="8772c446-725d-4e30-a2ac-bd42e88d5ffb" providerId="ADAL" clId="{4BB40344-6F13-4C8B-B468-820D9332E5D9}" dt="2024-04-10T06:35:46.394" v="358" actId="164"/>
          <ac:picMkLst>
            <pc:docMk/>
            <pc:sldMk cId="1871879554" sldId="260"/>
            <ac:picMk id="19" creationId="{90C72231-B0DC-F1CC-4DAF-81A0C757578B}"/>
          </ac:picMkLst>
        </pc:picChg>
        <pc:picChg chg="del mod topLvl">
          <ac:chgData name="신 희권" userId="8772c446-725d-4e30-a2ac-bd42e88d5ffb" providerId="ADAL" clId="{4BB40344-6F13-4C8B-B468-820D9332E5D9}" dt="2024-04-10T06:33:58.400" v="312" actId="478"/>
          <ac:picMkLst>
            <pc:docMk/>
            <pc:sldMk cId="1871879554" sldId="260"/>
            <ac:picMk id="20" creationId="{7A69C7FB-F3A6-A3E6-A24A-FCFC680AF983}"/>
          </ac:picMkLst>
        </pc:picChg>
        <pc:picChg chg="add del mod">
          <ac:chgData name="신 희권" userId="8772c446-725d-4e30-a2ac-bd42e88d5ffb" providerId="ADAL" clId="{4BB40344-6F13-4C8B-B468-820D9332E5D9}" dt="2024-04-10T06:35:34.880" v="354" actId="478"/>
          <ac:picMkLst>
            <pc:docMk/>
            <pc:sldMk cId="1871879554" sldId="260"/>
            <ac:picMk id="22" creationId="{78C771C3-8EB4-FB45-9681-EBE7E1B837B8}"/>
          </ac:picMkLst>
        </pc:picChg>
      </pc:sldChg>
      <pc:sldChg chg="addSp delSp modSp add mod">
        <pc:chgData name="신 희권" userId="8772c446-725d-4e30-a2ac-bd42e88d5ffb" providerId="ADAL" clId="{4BB40344-6F13-4C8B-B468-820D9332E5D9}" dt="2024-04-10T06:39:51.910" v="406" actId="1076"/>
        <pc:sldMkLst>
          <pc:docMk/>
          <pc:sldMk cId="2999170194" sldId="261"/>
        </pc:sldMkLst>
        <pc:spChg chg="mod">
          <ac:chgData name="신 희권" userId="8772c446-725d-4e30-a2ac-bd42e88d5ffb" providerId="ADAL" clId="{4BB40344-6F13-4C8B-B468-820D9332E5D9}" dt="2024-04-10T06:35:53.034" v="360" actId="20577"/>
          <ac:spMkLst>
            <pc:docMk/>
            <pc:sldMk cId="2999170194" sldId="261"/>
            <ac:spMk id="4" creationId="{9295D4E7-E09B-5FAA-BC52-7D17F679A7C4}"/>
          </ac:spMkLst>
        </pc:spChg>
        <pc:grpChg chg="del">
          <ac:chgData name="신 희권" userId="8772c446-725d-4e30-a2ac-bd42e88d5ffb" providerId="ADAL" clId="{4BB40344-6F13-4C8B-B468-820D9332E5D9}" dt="2024-04-10T06:35:57.698" v="361" actId="165"/>
          <ac:grpSpMkLst>
            <pc:docMk/>
            <pc:sldMk cId="2999170194" sldId="261"/>
            <ac:grpSpMk id="23" creationId="{CD6A32D9-15BC-3353-4C96-D05FCDE38801}"/>
          </ac:grpSpMkLst>
        </pc:grpChg>
        <pc:picChg chg="add del mod topLvl">
          <ac:chgData name="신 희권" userId="8772c446-725d-4e30-a2ac-bd42e88d5ffb" providerId="ADAL" clId="{4BB40344-6F13-4C8B-B468-820D9332E5D9}" dt="2024-04-10T06:39:34.793" v="400" actId="478"/>
          <ac:picMkLst>
            <pc:docMk/>
            <pc:sldMk cId="2999170194" sldId="261"/>
            <ac:picMk id="6" creationId="{19D0E8E5-71D4-41C1-A898-63052BD98E94}"/>
          </ac:picMkLst>
        </pc:picChg>
        <pc:picChg chg="add mod">
          <ac:chgData name="신 희권" userId="8772c446-725d-4e30-a2ac-bd42e88d5ffb" providerId="ADAL" clId="{4BB40344-6F13-4C8B-B468-820D9332E5D9}" dt="2024-04-10T06:39:40.148" v="401" actId="1076"/>
          <ac:picMkLst>
            <pc:docMk/>
            <pc:sldMk cId="2999170194" sldId="261"/>
            <ac:picMk id="7" creationId="{0443A981-EF8D-A0B7-89D9-D1C89903DA5A}"/>
          </ac:picMkLst>
        </pc:picChg>
        <pc:picChg chg="add del mod topLvl">
          <ac:chgData name="신 희권" userId="8772c446-725d-4e30-a2ac-bd42e88d5ffb" providerId="ADAL" clId="{4BB40344-6F13-4C8B-B468-820D9332E5D9}" dt="2024-04-10T06:39:45.957" v="403" actId="478"/>
          <ac:picMkLst>
            <pc:docMk/>
            <pc:sldMk cId="2999170194" sldId="261"/>
            <ac:picMk id="9" creationId="{5FF7B1DB-704E-FD18-9BAA-88B6AE9EF189}"/>
          </ac:picMkLst>
        </pc:picChg>
        <pc:picChg chg="add mod">
          <ac:chgData name="신 희권" userId="8772c446-725d-4e30-a2ac-bd42e88d5ffb" providerId="ADAL" clId="{4BB40344-6F13-4C8B-B468-820D9332E5D9}" dt="2024-04-10T06:39:48.837" v="404" actId="1076"/>
          <ac:picMkLst>
            <pc:docMk/>
            <pc:sldMk cId="2999170194" sldId="261"/>
            <ac:picMk id="10" creationId="{BF1CDC06-C558-FCE2-FE4C-379E7B2807F2}"/>
          </ac:picMkLst>
        </pc:picChg>
        <pc:picChg chg="mod topLvl">
          <ac:chgData name="신 희권" userId="8772c446-725d-4e30-a2ac-bd42e88d5ffb" providerId="ADAL" clId="{4BB40344-6F13-4C8B-B468-820D9332E5D9}" dt="2024-04-10T06:35:57.698" v="361" actId="165"/>
          <ac:picMkLst>
            <pc:docMk/>
            <pc:sldMk cId="2999170194" sldId="261"/>
            <ac:picMk id="12" creationId="{F22B1B92-51FA-8AD1-8506-30C02F614A1E}"/>
          </ac:picMkLst>
        </pc:picChg>
        <pc:picChg chg="add del mod topLvl">
          <ac:chgData name="신 희권" userId="8772c446-725d-4e30-a2ac-bd42e88d5ffb" providerId="ADAL" clId="{4BB40344-6F13-4C8B-B468-820D9332E5D9}" dt="2024-04-10T06:39:06.295" v="391" actId="478"/>
          <ac:picMkLst>
            <pc:docMk/>
            <pc:sldMk cId="2999170194" sldId="261"/>
            <ac:picMk id="13" creationId="{FED79C09-EBAD-CB84-6C23-33634EF8DD1E}"/>
          </ac:picMkLst>
        </pc:picChg>
        <pc:picChg chg="add mod">
          <ac:chgData name="신 희권" userId="8772c446-725d-4e30-a2ac-bd42e88d5ffb" providerId="ADAL" clId="{4BB40344-6F13-4C8B-B468-820D9332E5D9}" dt="2024-04-10T06:39:15.232" v="392" actId="1076"/>
          <ac:picMkLst>
            <pc:docMk/>
            <pc:sldMk cId="2999170194" sldId="261"/>
            <ac:picMk id="14" creationId="{DC0AF03E-D8B7-7501-612E-12A79B3BE9EB}"/>
          </ac:picMkLst>
        </pc:picChg>
        <pc:picChg chg="add del mod topLvl">
          <ac:chgData name="신 희권" userId="8772c446-725d-4e30-a2ac-bd42e88d5ffb" providerId="ADAL" clId="{4BB40344-6F13-4C8B-B468-820D9332E5D9}" dt="2024-04-10T06:39:49.760" v="405" actId="478"/>
          <ac:picMkLst>
            <pc:docMk/>
            <pc:sldMk cId="2999170194" sldId="261"/>
            <ac:picMk id="15" creationId="{DEF3D218-188F-DF3E-E730-D7880CDC84AE}"/>
          </ac:picMkLst>
        </pc:picChg>
        <pc:picChg chg="add mod">
          <ac:chgData name="신 희권" userId="8772c446-725d-4e30-a2ac-bd42e88d5ffb" providerId="ADAL" clId="{4BB40344-6F13-4C8B-B468-820D9332E5D9}" dt="2024-04-10T06:39:51.910" v="406" actId="1076"/>
          <ac:picMkLst>
            <pc:docMk/>
            <pc:sldMk cId="2999170194" sldId="261"/>
            <ac:picMk id="17" creationId="{7585FD9B-FFEE-503C-0D9C-E1650E403A3D}"/>
          </ac:picMkLst>
        </pc:picChg>
        <pc:picChg chg="add del mod topLvl">
          <ac:chgData name="신 희권" userId="8772c446-725d-4e30-a2ac-bd42e88d5ffb" providerId="ADAL" clId="{4BB40344-6F13-4C8B-B468-820D9332E5D9}" dt="2024-04-10T06:39:16.688" v="393" actId="478"/>
          <ac:picMkLst>
            <pc:docMk/>
            <pc:sldMk cId="2999170194" sldId="261"/>
            <ac:picMk id="19" creationId="{90C72231-B0DC-F1CC-4DAF-81A0C757578B}"/>
          </ac:picMkLst>
        </pc:picChg>
        <pc:picChg chg="add mod">
          <ac:chgData name="신 희권" userId="8772c446-725d-4e30-a2ac-bd42e88d5ffb" providerId="ADAL" clId="{4BB40344-6F13-4C8B-B468-820D9332E5D9}" dt="2024-04-10T06:39:24.457" v="396" actId="1076"/>
          <ac:picMkLst>
            <pc:docMk/>
            <pc:sldMk cId="2999170194" sldId="261"/>
            <ac:picMk id="20" creationId="{FDF57F6E-FF3C-3C92-A04C-97751CA971AA}"/>
          </ac:picMkLst>
        </pc:picChg>
      </pc:sldChg>
      <pc:sldChg chg="addSp delSp modSp add mod ord">
        <pc:chgData name="신 희권" userId="8772c446-725d-4e30-a2ac-bd42e88d5ffb" providerId="ADAL" clId="{4BB40344-6F13-4C8B-B468-820D9332E5D9}" dt="2024-04-10T06:44:42.914" v="473" actId="1076"/>
        <pc:sldMkLst>
          <pc:docMk/>
          <pc:sldMk cId="3759282581" sldId="262"/>
        </pc:sldMkLst>
        <pc:spChg chg="mod">
          <ac:chgData name="신 희권" userId="8772c446-725d-4e30-a2ac-bd42e88d5ffb" providerId="ADAL" clId="{4BB40344-6F13-4C8B-B468-820D9332E5D9}" dt="2024-04-10T06:41:28.359" v="435" actId="20577"/>
          <ac:spMkLst>
            <pc:docMk/>
            <pc:sldMk cId="3759282581" sldId="262"/>
            <ac:spMk id="3" creationId="{D26C39A0-C2F9-10F0-7D5B-49BA5D5A6159}"/>
          </ac:spMkLst>
        </pc:spChg>
        <pc:picChg chg="add del mod">
          <ac:chgData name="신 희권" userId="8772c446-725d-4e30-a2ac-bd42e88d5ffb" providerId="ADAL" clId="{4BB40344-6F13-4C8B-B468-820D9332E5D9}" dt="2024-04-10T06:43:33.147" v="446" actId="478"/>
          <ac:picMkLst>
            <pc:docMk/>
            <pc:sldMk cId="3759282581" sldId="262"/>
            <ac:picMk id="6" creationId="{0494E210-7145-BCEE-5F5D-95BB532A04A1}"/>
          </ac:picMkLst>
        </pc:picChg>
        <pc:picChg chg="add del mod">
          <ac:chgData name="신 희권" userId="8772c446-725d-4e30-a2ac-bd42e88d5ffb" providerId="ADAL" clId="{4BB40344-6F13-4C8B-B468-820D9332E5D9}" dt="2024-04-10T06:43:53.147" v="450" actId="478"/>
          <ac:picMkLst>
            <pc:docMk/>
            <pc:sldMk cId="3759282581" sldId="262"/>
            <ac:picMk id="8" creationId="{8C7EA98C-CF11-BD1B-B7F6-B825D525AEEE}"/>
          </ac:picMkLst>
        </pc:picChg>
        <pc:picChg chg="add mod">
          <ac:chgData name="신 희권" userId="8772c446-725d-4e30-a2ac-bd42e88d5ffb" providerId="ADAL" clId="{4BB40344-6F13-4C8B-B468-820D9332E5D9}" dt="2024-04-10T06:44:39.411" v="472" actId="1076"/>
          <ac:picMkLst>
            <pc:docMk/>
            <pc:sldMk cId="3759282581" sldId="262"/>
            <ac:picMk id="10" creationId="{A381E448-935C-1570-7932-CACA50096026}"/>
          </ac:picMkLst>
        </pc:picChg>
        <pc:picChg chg="add mod">
          <ac:chgData name="신 희권" userId="8772c446-725d-4e30-a2ac-bd42e88d5ffb" providerId="ADAL" clId="{4BB40344-6F13-4C8B-B468-820D9332E5D9}" dt="2024-04-10T06:44:42.914" v="473" actId="1076"/>
          <ac:picMkLst>
            <pc:docMk/>
            <pc:sldMk cId="3759282581" sldId="262"/>
            <ac:picMk id="12" creationId="{F403B92B-8E71-A7FE-9541-45E2BE7873C8}"/>
          </ac:picMkLst>
        </pc:picChg>
        <pc:picChg chg="del">
          <ac:chgData name="신 희권" userId="8772c446-725d-4e30-a2ac-bd42e88d5ffb" providerId="ADAL" clId="{4BB40344-6F13-4C8B-B468-820D9332E5D9}" dt="2024-04-10T06:42:27.315" v="436" actId="478"/>
          <ac:picMkLst>
            <pc:docMk/>
            <pc:sldMk cId="3759282581" sldId="262"/>
            <ac:picMk id="13" creationId="{CA3248A6-365D-A8A6-DFF0-10DAA056B52F}"/>
          </ac:picMkLst>
        </pc:picChg>
        <pc:picChg chg="add del mod">
          <ac:chgData name="신 희권" userId="8772c446-725d-4e30-a2ac-bd42e88d5ffb" providerId="ADAL" clId="{4BB40344-6F13-4C8B-B468-820D9332E5D9}" dt="2024-04-10T06:44:36.418" v="471" actId="478"/>
          <ac:picMkLst>
            <pc:docMk/>
            <pc:sldMk cId="3759282581" sldId="262"/>
            <ac:picMk id="14" creationId="{3397FD82-E26F-6D09-AFDB-0B9A687C9DC8}"/>
          </ac:picMkLst>
        </pc:picChg>
        <pc:picChg chg="del">
          <ac:chgData name="신 희권" userId="8772c446-725d-4e30-a2ac-bd42e88d5ffb" providerId="ADAL" clId="{4BB40344-6F13-4C8B-B468-820D9332E5D9}" dt="2024-04-10T06:42:55.258" v="440" actId="478"/>
          <ac:picMkLst>
            <pc:docMk/>
            <pc:sldMk cId="3759282581" sldId="262"/>
            <ac:picMk id="15" creationId="{61A0E839-F605-FF2A-E1EA-7095C921F129}"/>
          </ac:picMkLst>
        </pc:picChg>
      </pc:sldChg>
      <pc:sldChg chg="addSp delSp modSp add mod ord">
        <pc:chgData name="신 희권" userId="8772c446-725d-4e30-a2ac-bd42e88d5ffb" providerId="ADAL" clId="{4BB40344-6F13-4C8B-B468-820D9332E5D9}" dt="2024-04-10T07:05:13.698" v="806" actId="14100"/>
        <pc:sldMkLst>
          <pc:docMk/>
          <pc:sldMk cId="1383688322" sldId="263"/>
        </pc:sldMkLst>
        <pc:spChg chg="mod">
          <ac:chgData name="신 희권" userId="8772c446-725d-4e30-a2ac-bd42e88d5ffb" providerId="ADAL" clId="{4BB40344-6F13-4C8B-B468-820D9332E5D9}" dt="2024-04-10T06:53:57.899" v="591" actId="1076"/>
          <ac:spMkLst>
            <pc:docMk/>
            <pc:sldMk cId="1383688322" sldId="263"/>
            <ac:spMk id="2" creationId="{8ABB1CEE-6DB2-D995-A4FA-F15F4C28ABCE}"/>
          </ac:spMkLst>
        </pc:spChg>
        <pc:spChg chg="mod">
          <ac:chgData name="신 희권" userId="8772c446-725d-4e30-a2ac-bd42e88d5ffb" providerId="ADAL" clId="{4BB40344-6F13-4C8B-B468-820D9332E5D9}" dt="2024-04-10T06:44:54.488" v="477"/>
          <ac:spMkLst>
            <pc:docMk/>
            <pc:sldMk cId="1383688322" sldId="263"/>
            <ac:spMk id="3" creationId="{D26C39A0-C2F9-10F0-7D5B-49BA5D5A6159}"/>
          </ac:spMkLst>
        </pc:spChg>
        <pc:spChg chg="mod">
          <ac:chgData name="신 희권" userId="8772c446-725d-4e30-a2ac-bd42e88d5ffb" providerId="ADAL" clId="{4BB40344-6F13-4C8B-B468-820D9332E5D9}" dt="2024-04-10T06:45:33.747" v="484" actId="20577"/>
          <ac:spMkLst>
            <pc:docMk/>
            <pc:sldMk cId="1383688322" sldId="263"/>
            <ac:spMk id="4" creationId="{9295D4E7-E09B-5FAA-BC52-7D17F679A7C4}"/>
          </ac:spMkLst>
        </pc:spChg>
        <pc:spChg chg="add mod">
          <ac:chgData name="신 희권" userId="8772c446-725d-4e30-a2ac-bd42e88d5ffb" providerId="ADAL" clId="{4BB40344-6F13-4C8B-B468-820D9332E5D9}" dt="2024-04-10T07:00:31.847" v="636" actId="164"/>
          <ac:spMkLst>
            <pc:docMk/>
            <pc:sldMk cId="1383688322" sldId="263"/>
            <ac:spMk id="34" creationId="{E56E885A-A2EB-4C32-2F5A-F9B496E44B1D}"/>
          </ac:spMkLst>
        </pc:spChg>
        <pc:spChg chg="add del">
          <ac:chgData name="신 희권" userId="8772c446-725d-4e30-a2ac-bd42e88d5ffb" providerId="ADAL" clId="{4BB40344-6F13-4C8B-B468-820D9332E5D9}" dt="2024-04-10T07:01:30.048" v="652" actId="11529"/>
          <ac:spMkLst>
            <pc:docMk/>
            <pc:sldMk cId="1383688322" sldId="263"/>
            <ac:spMk id="36" creationId="{D533411A-C106-E875-6E27-07D0579FDB94}"/>
          </ac:spMkLst>
        </pc:spChg>
        <pc:spChg chg="add mod">
          <ac:chgData name="신 희권" userId="8772c446-725d-4e30-a2ac-bd42e88d5ffb" providerId="ADAL" clId="{4BB40344-6F13-4C8B-B468-820D9332E5D9}" dt="2024-04-10T07:04:07.808" v="767" actId="20577"/>
          <ac:spMkLst>
            <pc:docMk/>
            <pc:sldMk cId="1383688322" sldId="263"/>
            <ac:spMk id="45" creationId="{C25AFD7C-FD77-0B16-460E-15E3F60E40EF}"/>
          </ac:spMkLst>
        </pc:spChg>
        <pc:spChg chg="add mod">
          <ac:chgData name="신 희권" userId="8772c446-725d-4e30-a2ac-bd42e88d5ffb" providerId="ADAL" clId="{4BB40344-6F13-4C8B-B468-820D9332E5D9}" dt="2024-04-10T07:04:10.885" v="771" actId="20577"/>
          <ac:spMkLst>
            <pc:docMk/>
            <pc:sldMk cId="1383688322" sldId="263"/>
            <ac:spMk id="46" creationId="{839E6B9B-7BAF-27AD-AA0F-E88C7AA1097A}"/>
          </ac:spMkLst>
        </pc:spChg>
        <pc:spChg chg="add mod">
          <ac:chgData name="신 희권" userId="8772c446-725d-4e30-a2ac-bd42e88d5ffb" providerId="ADAL" clId="{4BB40344-6F13-4C8B-B468-820D9332E5D9}" dt="2024-04-10T07:04:13.417" v="775" actId="20577"/>
          <ac:spMkLst>
            <pc:docMk/>
            <pc:sldMk cId="1383688322" sldId="263"/>
            <ac:spMk id="47" creationId="{928ED321-22F9-9E59-7063-B5D01A09AB36}"/>
          </ac:spMkLst>
        </pc:spChg>
        <pc:spChg chg="add mod topLvl">
          <ac:chgData name="신 희권" userId="8772c446-725d-4e30-a2ac-bd42e88d5ffb" providerId="ADAL" clId="{4BB40344-6F13-4C8B-B468-820D9332E5D9}" dt="2024-04-10T07:05:07.639" v="805" actId="165"/>
          <ac:spMkLst>
            <pc:docMk/>
            <pc:sldMk cId="1383688322" sldId="263"/>
            <ac:spMk id="48" creationId="{59E4E330-9B33-831E-D75A-0F6D63060B08}"/>
          </ac:spMkLst>
        </pc:spChg>
        <pc:spChg chg="add mod topLvl">
          <ac:chgData name="신 희권" userId="8772c446-725d-4e30-a2ac-bd42e88d5ffb" providerId="ADAL" clId="{4BB40344-6F13-4C8B-B468-820D9332E5D9}" dt="2024-04-10T07:05:07.639" v="805" actId="165"/>
          <ac:spMkLst>
            <pc:docMk/>
            <pc:sldMk cId="1383688322" sldId="263"/>
            <ac:spMk id="49" creationId="{7BB04A02-463B-6C69-6D65-59842D365B05}"/>
          </ac:spMkLst>
        </pc:spChg>
        <pc:spChg chg="add mod topLvl">
          <ac:chgData name="신 희권" userId="8772c446-725d-4e30-a2ac-bd42e88d5ffb" providerId="ADAL" clId="{4BB40344-6F13-4C8B-B468-820D9332E5D9}" dt="2024-04-10T07:05:07.639" v="805" actId="165"/>
          <ac:spMkLst>
            <pc:docMk/>
            <pc:sldMk cId="1383688322" sldId="263"/>
            <ac:spMk id="50" creationId="{3C51CE09-76E4-436B-7929-01323B328077}"/>
          </ac:spMkLst>
        </pc:spChg>
        <pc:grpChg chg="del">
          <ac:chgData name="신 희권" userId="8772c446-725d-4e30-a2ac-bd42e88d5ffb" providerId="ADAL" clId="{4BB40344-6F13-4C8B-B468-820D9332E5D9}" dt="2024-04-10T06:45:22.927" v="478" actId="165"/>
          <ac:grpSpMkLst>
            <pc:docMk/>
            <pc:sldMk cId="1383688322" sldId="263"/>
            <ac:grpSpMk id="21" creationId="{7B8DC99E-0885-CBAE-A09D-D40C1C8038A3}"/>
          </ac:grpSpMkLst>
        </pc:grpChg>
        <pc:grpChg chg="add mod">
          <ac:chgData name="신 희권" userId="8772c446-725d-4e30-a2ac-bd42e88d5ffb" providerId="ADAL" clId="{4BB40344-6F13-4C8B-B468-820D9332E5D9}" dt="2024-04-10T07:05:03.442" v="804" actId="1076"/>
          <ac:grpSpMkLst>
            <pc:docMk/>
            <pc:sldMk cId="1383688322" sldId="263"/>
            <ac:grpSpMk id="35" creationId="{7A096D80-BBEE-5B42-6CBB-17F3E5323C23}"/>
          </ac:grpSpMkLst>
        </pc:grpChg>
        <pc:grpChg chg="add del mod">
          <ac:chgData name="신 희권" userId="8772c446-725d-4e30-a2ac-bd42e88d5ffb" providerId="ADAL" clId="{4BB40344-6F13-4C8B-B468-820D9332E5D9}" dt="2024-04-10T07:05:07.639" v="805" actId="165"/>
          <ac:grpSpMkLst>
            <pc:docMk/>
            <pc:sldMk cId="1383688322" sldId="263"/>
            <ac:grpSpMk id="51" creationId="{10AE6A00-A7FE-C5AC-30BA-6D53166B9334}"/>
          </ac:grpSpMkLst>
        </pc:grpChg>
        <pc:picChg chg="add del mod">
          <ac:chgData name="신 희권" userId="8772c446-725d-4e30-a2ac-bd42e88d5ffb" providerId="ADAL" clId="{4BB40344-6F13-4C8B-B468-820D9332E5D9}" dt="2024-04-10T06:49:59.830" v="508" actId="478"/>
          <ac:picMkLst>
            <pc:docMk/>
            <pc:sldMk cId="1383688322" sldId="263"/>
            <ac:picMk id="6" creationId="{757868A5-DC3E-346E-95AF-038EADC2F19C}"/>
          </ac:picMkLst>
        </pc:picChg>
        <pc:picChg chg="del mod topLvl">
          <ac:chgData name="신 희권" userId="8772c446-725d-4e30-a2ac-bd42e88d5ffb" providerId="ADAL" clId="{4BB40344-6F13-4C8B-B468-820D9332E5D9}" dt="2024-04-10T06:45:29.089" v="481" actId="478"/>
          <ac:picMkLst>
            <pc:docMk/>
            <pc:sldMk cId="1383688322" sldId="263"/>
            <ac:picMk id="8" creationId="{7DBF686F-8B52-6687-30D5-F2A7ED40F326}"/>
          </ac:picMkLst>
        </pc:picChg>
        <pc:picChg chg="add mod topLvl modCrop">
          <ac:chgData name="신 희권" userId="8772c446-725d-4e30-a2ac-bd42e88d5ffb" providerId="ADAL" clId="{4BB40344-6F13-4C8B-B468-820D9332E5D9}" dt="2024-04-10T07:05:07.639" v="805" actId="165"/>
          <ac:picMkLst>
            <pc:docMk/>
            <pc:sldMk cId="1383688322" sldId="263"/>
            <ac:picMk id="9" creationId="{06E48A30-64B7-EECA-F72B-4A584F5AB3C5}"/>
          </ac:picMkLst>
        </pc:picChg>
        <pc:picChg chg="del mod topLvl">
          <ac:chgData name="신 희권" userId="8772c446-725d-4e30-a2ac-bd42e88d5ffb" providerId="ADAL" clId="{4BB40344-6F13-4C8B-B468-820D9332E5D9}" dt="2024-04-10T06:45:29.089" v="481" actId="478"/>
          <ac:picMkLst>
            <pc:docMk/>
            <pc:sldMk cId="1383688322" sldId="263"/>
            <ac:picMk id="10" creationId="{F4AC1AD6-1859-4D90-AFBF-5241C8696B1D}"/>
          </ac:picMkLst>
        </pc:picChg>
        <pc:picChg chg="del mod topLvl">
          <ac:chgData name="신 희권" userId="8772c446-725d-4e30-a2ac-bd42e88d5ffb" providerId="ADAL" clId="{4BB40344-6F13-4C8B-B468-820D9332E5D9}" dt="2024-04-10T06:45:29.089" v="481" actId="478"/>
          <ac:picMkLst>
            <pc:docMk/>
            <pc:sldMk cId="1383688322" sldId="263"/>
            <ac:picMk id="12" creationId="{F22B1B92-51FA-8AD1-8506-30C02F614A1E}"/>
          </ac:picMkLst>
        </pc:picChg>
        <pc:picChg chg="add del mod">
          <ac:chgData name="신 희권" userId="8772c446-725d-4e30-a2ac-bd42e88d5ffb" providerId="ADAL" clId="{4BB40344-6F13-4C8B-B468-820D9332E5D9}" dt="2024-04-10T06:49:59.830" v="508" actId="478"/>
          <ac:picMkLst>
            <pc:docMk/>
            <pc:sldMk cId="1383688322" sldId="263"/>
            <ac:picMk id="13" creationId="{72239FC5-35EF-1950-6BAD-B4D93299832B}"/>
          </ac:picMkLst>
        </pc:picChg>
        <pc:picChg chg="add mod topLvl modCrop">
          <ac:chgData name="신 희권" userId="8772c446-725d-4e30-a2ac-bd42e88d5ffb" providerId="ADAL" clId="{4BB40344-6F13-4C8B-B468-820D9332E5D9}" dt="2024-04-10T07:05:07.639" v="805" actId="165"/>
          <ac:picMkLst>
            <pc:docMk/>
            <pc:sldMk cId="1383688322" sldId="263"/>
            <ac:picMk id="15" creationId="{A617F186-2460-7A87-9082-C58B18771B94}"/>
          </ac:picMkLst>
        </pc:picChg>
        <pc:picChg chg="del mod topLvl">
          <ac:chgData name="신 희권" userId="8772c446-725d-4e30-a2ac-bd42e88d5ffb" providerId="ADAL" clId="{4BB40344-6F13-4C8B-B468-820D9332E5D9}" dt="2024-04-10T06:45:29.089" v="481" actId="478"/>
          <ac:picMkLst>
            <pc:docMk/>
            <pc:sldMk cId="1383688322" sldId="263"/>
            <ac:picMk id="16" creationId="{A7FD1979-877E-356B-7A75-A7A00977BEE2}"/>
          </ac:picMkLst>
        </pc:picChg>
        <pc:picChg chg="del mod topLvl">
          <ac:chgData name="신 희권" userId="8772c446-725d-4e30-a2ac-bd42e88d5ffb" providerId="ADAL" clId="{4BB40344-6F13-4C8B-B468-820D9332E5D9}" dt="2024-04-10T06:45:29.089" v="481" actId="478"/>
          <ac:picMkLst>
            <pc:docMk/>
            <pc:sldMk cId="1383688322" sldId="263"/>
            <ac:picMk id="18" creationId="{E485461D-F1F0-540B-C6F0-6AA44203B0F8}"/>
          </ac:picMkLst>
        </pc:picChg>
        <pc:picChg chg="add del mod">
          <ac:chgData name="신 희권" userId="8772c446-725d-4e30-a2ac-bd42e88d5ffb" providerId="ADAL" clId="{4BB40344-6F13-4C8B-B468-820D9332E5D9}" dt="2024-04-10T06:49:59.830" v="508" actId="478"/>
          <ac:picMkLst>
            <pc:docMk/>
            <pc:sldMk cId="1383688322" sldId="263"/>
            <ac:picMk id="19" creationId="{F500E591-DBC8-9319-DC60-93D7C890E418}"/>
          </ac:picMkLst>
        </pc:picChg>
        <pc:picChg chg="del mod topLvl">
          <ac:chgData name="신 희권" userId="8772c446-725d-4e30-a2ac-bd42e88d5ffb" providerId="ADAL" clId="{4BB40344-6F13-4C8B-B468-820D9332E5D9}" dt="2024-04-10T06:45:30.485" v="482" actId="478"/>
          <ac:picMkLst>
            <pc:docMk/>
            <pc:sldMk cId="1383688322" sldId="263"/>
            <ac:picMk id="20" creationId="{7A69C7FB-F3A6-A3E6-A24A-FCFC680AF983}"/>
          </ac:picMkLst>
        </pc:picChg>
        <pc:picChg chg="add mod topLvl modCrop">
          <ac:chgData name="신 희권" userId="8772c446-725d-4e30-a2ac-bd42e88d5ffb" providerId="ADAL" clId="{4BB40344-6F13-4C8B-B468-820D9332E5D9}" dt="2024-04-10T07:05:07.639" v="805" actId="165"/>
          <ac:picMkLst>
            <pc:docMk/>
            <pc:sldMk cId="1383688322" sldId="263"/>
            <ac:picMk id="23" creationId="{82A7C4C4-F1F3-6B0E-CD63-DF167F14A62F}"/>
          </ac:picMkLst>
        </pc:picChg>
        <pc:picChg chg="add del mod">
          <ac:chgData name="신 희권" userId="8772c446-725d-4e30-a2ac-bd42e88d5ffb" providerId="ADAL" clId="{4BB40344-6F13-4C8B-B468-820D9332E5D9}" dt="2024-04-10T06:49:59.830" v="508" actId="478"/>
          <ac:picMkLst>
            <pc:docMk/>
            <pc:sldMk cId="1383688322" sldId="263"/>
            <ac:picMk id="25" creationId="{3FD77F94-C273-2297-49ED-5271B14E90D6}"/>
          </ac:picMkLst>
        </pc:picChg>
        <pc:picChg chg="add mod">
          <ac:chgData name="신 희권" userId="8772c446-725d-4e30-a2ac-bd42e88d5ffb" providerId="ADAL" clId="{4BB40344-6F13-4C8B-B468-820D9332E5D9}" dt="2024-04-10T07:00:31.847" v="636" actId="164"/>
          <ac:picMkLst>
            <pc:docMk/>
            <pc:sldMk cId="1383688322" sldId="263"/>
            <ac:picMk id="27" creationId="{05700018-EC71-7C22-91AB-B5B92BD8A743}"/>
          </ac:picMkLst>
        </pc:picChg>
        <pc:picChg chg="add mod topLvl">
          <ac:chgData name="신 희권" userId="8772c446-725d-4e30-a2ac-bd42e88d5ffb" providerId="ADAL" clId="{4BB40344-6F13-4C8B-B468-820D9332E5D9}" dt="2024-04-10T07:05:07.639" v="805" actId="165"/>
          <ac:picMkLst>
            <pc:docMk/>
            <pc:sldMk cId="1383688322" sldId="263"/>
            <ac:picMk id="29" creationId="{A63E313A-4508-CAD1-77B6-0495C807512C}"/>
          </ac:picMkLst>
        </pc:picChg>
        <pc:picChg chg="add mod topLvl">
          <ac:chgData name="신 희권" userId="8772c446-725d-4e30-a2ac-bd42e88d5ffb" providerId="ADAL" clId="{4BB40344-6F13-4C8B-B468-820D9332E5D9}" dt="2024-04-10T07:05:07.639" v="805" actId="165"/>
          <ac:picMkLst>
            <pc:docMk/>
            <pc:sldMk cId="1383688322" sldId="263"/>
            <ac:picMk id="31" creationId="{674F97A7-FD4F-8463-C255-29DDFC174DF2}"/>
          </ac:picMkLst>
        </pc:picChg>
        <pc:picChg chg="add mod topLvl">
          <ac:chgData name="신 희권" userId="8772c446-725d-4e30-a2ac-bd42e88d5ffb" providerId="ADAL" clId="{4BB40344-6F13-4C8B-B468-820D9332E5D9}" dt="2024-04-10T07:05:07.639" v="805" actId="165"/>
          <ac:picMkLst>
            <pc:docMk/>
            <pc:sldMk cId="1383688322" sldId="263"/>
            <ac:picMk id="33" creationId="{551B9EF2-492D-BDC5-2220-1E28AEDBE5C2}"/>
          </ac:picMkLst>
        </pc:picChg>
        <pc:cxnChg chg="add mod">
          <ac:chgData name="신 희권" userId="8772c446-725d-4e30-a2ac-bd42e88d5ffb" providerId="ADAL" clId="{4BB40344-6F13-4C8B-B468-820D9332E5D9}" dt="2024-04-10T07:05:13.698" v="806" actId="14100"/>
          <ac:cxnSpMkLst>
            <pc:docMk/>
            <pc:sldMk cId="1383688322" sldId="263"/>
            <ac:cxnSpMk id="38" creationId="{B23B265B-0F93-D8F7-73B8-01080CEF0BB2}"/>
          </ac:cxnSpMkLst>
        </pc:cxnChg>
        <pc:cxnChg chg="add mod">
          <ac:chgData name="신 희권" userId="8772c446-725d-4e30-a2ac-bd42e88d5ffb" providerId="ADAL" clId="{4BB40344-6F13-4C8B-B468-820D9332E5D9}" dt="2024-04-10T07:05:03.442" v="804" actId="1076"/>
          <ac:cxnSpMkLst>
            <pc:docMk/>
            <pc:sldMk cId="1383688322" sldId="263"/>
            <ac:cxnSpMk id="39" creationId="{3C10F6F1-1EEA-008C-9B9B-CA8C92EF9D3A}"/>
          </ac:cxnSpMkLst>
        </pc:cxnChg>
        <pc:cxnChg chg="add mod">
          <ac:chgData name="신 희권" userId="8772c446-725d-4e30-a2ac-bd42e88d5ffb" providerId="ADAL" clId="{4BB40344-6F13-4C8B-B468-820D9332E5D9}" dt="2024-04-10T07:05:03.442" v="804" actId="1076"/>
          <ac:cxnSpMkLst>
            <pc:docMk/>
            <pc:sldMk cId="1383688322" sldId="263"/>
            <ac:cxnSpMk id="42" creationId="{09AFAE72-BC89-E70F-B7B9-EDCD0C4B85F7}"/>
          </ac:cxnSpMkLst>
        </pc:cxnChg>
      </pc:sldChg>
      <pc:sldChg chg="addSp delSp modSp add mod">
        <pc:chgData name="신 희권" userId="8772c446-725d-4e30-a2ac-bd42e88d5ffb" providerId="ADAL" clId="{4BB40344-6F13-4C8B-B468-820D9332E5D9}" dt="2024-04-10T07:06:49.399" v="823" actId="1076"/>
        <pc:sldMkLst>
          <pc:docMk/>
          <pc:sldMk cId="2714022514" sldId="264"/>
        </pc:sldMkLst>
        <pc:spChg chg="mod">
          <ac:chgData name="신 희권" userId="8772c446-725d-4e30-a2ac-bd42e88d5ffb" providerId="ADAL" clId="{4BB40344-6F13-4C8B-B468-820D9332E5D9}" dt="2024-04-10T07:03:26.182" v="758" actId="20577"/>
          <ac:spMkLst>
            <pc:docMk/>
            <pc:sldMk cId="2714022514" sldId="264"/>
            <ac:spMk id="3" creationId="{D26C39A0-C2F9-10F0-7D5B-49BA5D5A6159}"/>
          </ac:spMkLst>
        </pc:spChg>
        <pc:picChg chg="add mod">
          <ac:chgData name="신 희권" userId="8772c446-725d-4e30-a2ac-bd42e88d5ffb" providerId="ADAL" clId="{4BB40344-6F13-4C8B-B468-820D9332E5D9}" dt="2024-04-10T07:06:38.976" v="818" actId="1076"/>
          <ac:picMkLst>
            <pc:docMk/>
            <pc:sldMk cId="2714022514" sldId="264"/>
            <ac:picMk id="6" creationId="{9FA6B2BF-DF61-98C2-7924-6D91A8DFD731}"/>
          </ac:picMkLst>
        </pc:picChg>
        <pc:picChg chg="add mod">
          <ac:chgData name="신 희권" userId="8772c446-725d-4e30-a2ac-bd42e88d5ffb" providerId="ADAL" clId="{4BB40344-6F13-4C8B-B468-820D9332E5D9}" dt="2024-04-10T07:06:49.399" v="823" actId="1076"/>
          <ac:picMkLst>
            <pc:docMk/>
            <pc:sldMk cId="2714022514" sldId="264"/>
            <ac:picMk id="8" creationId="{B4FBA0D1-29D2-5AD8-2224-0088B8753B1E}"/>
          </ac:picMkLst>
        </pc:picChg>
        <pc:picChg chg="del mod">
          <ac:chgData name="신 희권" userId="8772c446-725d-4e30-a2ac-bd42e88d5ffb" providerId="ADAL" clId="{4BB40344-6F13-4C8B-B468-820D9332E5D9}" dt="2024-04-10T07:06:35.771" v="817" actId="478"/>
          <ac:picMkLst>
            <pc:docMk/>
            <pc:sldMk cId="2714022514" sldId="264"/>
            <ac:picMk id="10" creationId="{A381E448-935C-1570-7932-CACA50096026}"/>
          </ac:picMkLst>
        </pc:picChg>
        <pc:picChg chg="del mod">
          <ac:chgData name="신 희권" userId="8772c446-725d-4e30-a2ac-bd42e88d5ffb" providerId="ADAL" clId="{4BB40344-6F13-4C8B-B468-820D9332E5D9}" dt="2024-04-10T07:06:46.583" v="822" actId="478"/>
          <ac:picMkLst>
            <pc:docMk/>
            <pc:sldMk cId="2714022514" sldId="264"/>
            <ac:picMk id="12" creationId="{F403B92B-8E71-A7FE-9541-45E2BE7873C8}"/>
          </ac:picMkLst>
        </pc:picChg>
      </pc:sldChg>
      <pc:sldChg chg="addSp delSp modSp add mod replId">
        <pc:chgData name="신 희권" userId="8772c446-725d-4e30-a2ac-bd42e88d5ffb" providerId="ADAL" clId="{4BB40344-6F13-4C8B-B468-820D9332E5D9}" dt="2024-04-10T07:13:37.109" v="971" actId="20577"/>
        <pc:sldMkLst>
          <pc:docMk/>
          <pc:sldMk cId="2518226512" sldId="265"/>
        </pc:sldMkLst>
        <pc:spChg chg="mod">
          <ac:chgData name="신 희권" userId="8772c446-725d-4e30-a2ac-bd42e88d5ffb" providerId="ADAL" clId="{4BB40344-6F13-4C8B-B468-820D9332E5D9}" dt="2024-04-10T07:03:33.721" v="759"/>
          <ac:spMkLst>
            <pc:docMk/>
            <pc:sldMk cId="2518226512" sldId="265"/>
            <ac:spMk id="3" creationId="{D26C39A0-C2F9-10F0-7D5B-49BA5D5A6159}"/>
          </ac:spMkLst>
        </pc:spChg>
        <pc:spChg chg="mod">
          <ac:chgData name="신 희권" userId="8772c446-725d-4e30-a2ac-bd42e88d5ffb" providerId="ADAL" clId="{4BB40344-6F13-4C8B-B468-820D9332E5D9}" dt="2024-04-10T07:09:46.991" v="849"/>
          <ac:spMkLst>
            <pc:docMk/>
            <pc:sldMk cId="2518226512" sldId="265"/>
            <ac:spMk id="17" creationId="{31CCA5FC-714D-07B9-8FD5-F9F932165279}"/>
          </ac:spMkLst>
        </pc:spChg>
        <pc:spChg chg="add mod">
          <ac:chgData name="신 희권" userId="8772c446-725d-4e30-a2ac-bd42e88d5ffb" providerId="ADAL" clId="{4BB40344-6F13-4C8B-B468-820D9332E5D9}" dt="2024-04-10T07:13:21.445" v="959" actId="1076"/>
          <ac:spMkLst>
            <pc:docMk/>
            <pc:sldMk cId="2518226512" sldId="265"/>
            <ac:spMk id="40" creationId="{4F57AC02-7E43-A625-71FA-BB5C7730B4D0}"/>
          </ac:spMkLst>
        </pc:spChg>
        <pc:spChg chg="add mod">
          <ac:chgData name="신 희권" userId="8772c446-725d-4e30-a2ac-bd42e88d5ffb" providerId="ADAL" clId="{4BB40344-6F13-4C8B-B468-820D9332E5D9}" dt="2024-04-10T07:13:32.445" v="967" actId="14100"/>
          <ac:spMkLst>
            <pc:docMk/>
            <pc:sldMk cId="2518226512" sldId="265"/>
            <ac:spMk id="41" creationId="{01573BC1-4C6B-AD4E-9A78-2044B1DB92FC}"/>
          </ac:spMkLst>
        </pc:spChg>
        <pc:spChg chg="add mod">
          <ac:chgData name="신 희권" userId="8772c446-725d-4e30-a2ac-bd42e88d5ffb" providerId="ADAL" clId="{4BB40344-6F13-4C8B-B468-820D9332E5D9}" dt="2024-04-10T07:13:26.430" v="962" actId="571"/>
          <ac:spMkLst>
            <pc:docMk/>
            <pc:sldMk cId="2518226512" sldId="265"/>
            <ac:spMk id="43" creationId="{F2CD4840-B997-7F9E-82ED-48E0C4962A65}"/>
          </ac:spMkLst>
        </pc:spChg>
        <pc:spChg chg="add mod">
          <ac:chgData name="신 희권" userId="8772c446-725d-4e30-a2ac-bd42e88d5ffb" providerId="ADAL" clId="{4BB40344-6F13-4C8B-B468-820D9332E5D9}" dt="2024-04-10T07:13:37.109" v="971" actId="20577"/>
          <ac:spMkLst>
            <pc:docMk/>
            <pc:sldMk cId="2518226512" sldId="265"/>
            <ac:spMk id="44" creationId="{13CEB394-80F9-1C26-D072-E07C8176B423}"/>
          </ac:spMkLst>
        </pc:spChg>
        <pc:spChg chg="del">
          <ac:chgData name="신 희권" userId="8772c446-725d-4e30-a2ac-bd42e88d5ffb" providerId="ADAL" clId="{4BB40344-6F13-4C8B-B468-820D9332E5D9}" dt="2024-04-10T07:05:24.691" v="807" actId="478"/>
          <ac:spMkLst>
            <pc:docMk/>
            <pc:sldMk cId="2518226512" sldId="265"/>
            <ac:spMk id="45" creationId="{C25AFD7C-FD77-0B16-460E-15E3F60E40EF}"/>
          </ac:spMkLst>
        </pc:spChg>
        <pc:spChg chg="del">
          <ac:chgData name="신 희권" userId="8772c446-725d-4e30-a2ac-bd42e88d5ffb" providerId="ADAL" clId="{4BB40344-6F13-4C8B-B468-820D9332E5D9}" dt="2024-04-10T07:05:24.691" v="807" actId="478"/>
          <ac:spMkLst>
            <pc:docMk/>
            <pc:sldMk cId="2518226512" sldId="265"/>
            <ac:spMk id="46" creationId="{839E6B9B-7BAF-27AD-AA0F-E88C7AA1097A}"/>
          </ac:spMkLst>
        </pc:spChg>
        <pc:spChg chg="del">
          <ac:chgData name="신 희권" userId="8772c446-725d-4e30-a2ac-bd42e88d5ffb" providerId="ADAL" clId="{4BB40344-6F13-4C8B-B468-820D9332E5D9}" dt="2024-04-10T07:05:24.691" v="807" actId="478"/>
          <ac:spMkLst>
            <pc:docMk/>
            <pc:sldMk cId="2518226512" sldId="265"/>
            <ac:spMk id="47" creationId="{928ED321-22F9-9E59-7063-B5D01A09AB36}"/>
          </ac:spMkLst>
        </pc:spChg>
        <pc:grpChg chg="add del mod">
          <ac:chgData name="신 희권" userId="8772c446-725d-4e30-a2ac-bd42e88d5ffb" providerId="ADAL" clId="{4BB40344-6F13-4C8B-B468-820D9332E5D9}" dt="2024-04-10T07:09:53.851" v="852" actId="478"/>
          <ac:grpSpMkLst>
            <pc:docMk/>
            <pc:sldMk cId="2518226512" sldId="265"/>
            <ac:grpSpMk id="14" creationId="{0D3E43F5-EFC0-71E6-1F13-593FE6EA131A}"/>
          </ac:grpSpMkLst>
        </pc:grpChg>
        <pc:grpChg chg="del mod">
          <ac:chgData name="신 희권" userId="8772c446-725d-4e30-a2ac-bd42e88d5ffb" providerId="ADAL" clId="{4BB40344-6F13-4C8B-B468-820D9332E5D9}" dt="2024-04-10T07:05:26.118" v="809" actId="478"/>
          <ac:grpSpMkLst>
            <pc:docMk/>
            <pc:sldMk cId="2518226512" sldId="265"/>
            <ac:grpSpMk id="35" creationId="{7A096D80-BBEE-5B42-6CBB-17F3E5323C23}"/>
          </ac:grpSpMkLst>
        </pc:grpChg>
        <pc:picChg chg="add mod modCrop">
          <ac:chgData name="신 희권" userId="8772c446-725d-4e30-a2ac-bd42e88d5ffb" providerId="ADAL" clId="{4BB40344-6F13-4C8B-B468-820D9332E5D9}" dt="2024-04-10T07:12:11.926" v="889" actId="1076"/>
          <ac:picMkLst>
            <pc:docMk/>
            <pc:sldMk cId="2518226512" sldId="265"/>
            <ac:picMk id="6" creationId="{6DC06A1E-1D6C-F4DB-E2DC-6D445A7F1C07}"/>
          </ac:picMkLst>
        </pc:picChg>
        <pc:picChg chg="add mod modCrop">
          <ac:chgData name="신 희권" userId="8772c446-725d-4e30-a2ac-bd42e88d5ffb" providerId="ADAL" clId="{4BB40344-6F13-4C8B-B468-820D9332E5D9}" dt="2024-04-10T07:12:11.926" v="889" actId="1076"/>
          <ac:picMkLst>
            <pc:docMk/>
            <pc:sldMk cId="2518226512" sldId="265"/>
            <ac:picMk id="8" creationId="{DAE6602E-5E4A-8132-7BD3-F75D0514708D}"/>
          </ac:picMkLst>
        </pc:picChg>
        <pc:picChg chg="del">
          <ac:chgData name="신 희권" userId="8772c446-725d-4e30-a2ac-bd42e88d5ffb" providerId="ADAL" clId="{4BB40344-6F13-4C8B-B468-820D9332E5D9}" dt="2024-04-10T07:05:24.691" v="807" actId="478"/>
          <ac:picMkLst>
            <pc:docMk/>
            <pc:sldMk cId="2518226512" sldId="265"/>
            <ac:picMk id="9" creationId="{06E48A30-64B7-EECA-F72B-4A584F5AB3C5}"/>
          </ac:picMkLst>
        </pc:picChg>
        <pc:picChg chg="add mod modCrop">
          <ac:chgData name="신 희권" userId="8772c446-725d-4e30-a2ac-bd42e88d5ffb" providerId="ADAL" clId="{4BB40344-6F13-4C8B-B468-820D9332E5D9}" dt="2024-04-10T07:12:11.926" v="889" actId="1076"/>
          <ac:picMkLst>
            <pc:docMk/>
            <pc:sldMk cId="2518226512" sldId="265"/>
            <ac:picMk id="11" creationId="{6069E188-C3C1-40EE-BB3E-14845A17C550}"/>
          </ac:picMkLst>
        </pc:picChg>
        <pc:picChg chg="add mod">
          <ac:chgData name="신 희권" userId="8772c446-725d-4e30-a2ac-bd42e88d5ffb" providerId="ADAL" clId="{4BB40344-6F13-4C8B-B468-820D9332E5D9}" dt="2024-04-10T07:12:18.650" v="892" actId="1076"/>
          <ac:picMkLst>
            <pc:docMk/>
            <pc:sldMk cId="2518226512" sldId="265"/>
            <ac:picMk id="13" creationId="{BDECC8A5-6DED-3759-2598-2F8A5FC4B017}"/>
          </ac:picMkLst>
        </pc:picChg>
        <pc:picChg chg="del">
          <ac:chgData name="신 희권" userId="8772c446-725d-4e30-a2ac-bd42e88d5ffb" providerId="ADAL" clId="{4BB40344-6F13-4C8B-B468-820D9332E5D9}" dt="2024-04-10T07:05:24.691" v="807" actId="478"/>
          <ac:picMkLst>
            <pc:docMk/>
            <pc:sldMk cId="2518226512" sldId="265"/>
            <ac:picMk id="15" creationId="{A617F186-2460-7A87-9082-C58B18771B94}"/>
          </ac:picMkLst>
        </pc:picChg>
        <pc:picChg chg="mod">
          <ac:chgData name="신 희권" userId="8772c446-725d-4e30-a2ac-bd42e88d5ffb" providerId="ADAL" clId="{4BB40344-6F13-4C8B-B468-820D9332E5D9}" dt="2024-04-10T07:09:46.991" v="849"/>
          <ac:picMkLst>
            <pc:docMk/>
            <pc:sldMk cId="2518226512" sldId="265"/>
            <ac:picMk id="16" creationId="{8AD396D6-6697-C274-BE76-1374EAB41197}"/>
          </ac:picMkLst>
        </pc:picChg>
        <pc:picChg chg="add del mod">
          <ac:chgData name="신 희권" userId="8772c446-725d-4e30-a2ac-bd42e88d5ffb" providerId="ADAL" clId="{4BB40344-6F13-4C8B-B468-820D9332E5D9}" dt="2024-04-10T07:12:07.390" v="888" actId="478"/>
          <ac:picMkLst>
            <pc:docMk/>
            <pc:sldMk cId="2518226512" sldId="265"/>
            <ac:picMk id="18" creationId="{17B0C66C-356F-6825-A99B-5E4EE31B1729}"/>
          </ac:picMkLst>
        </pc:picChg>
        <pc:picChg chg="add del mod">
          <ac:chgData name="신 희권" userId="8772c446-725d-4e30-a2ac-bd42e88d5ffb" providerId="ADAL" clId="{4BB40344-6F13-4C8B-B468-820D9332E5D9}" dt="2024-04-10T07:12:07.390" v="888" actId="478"/>
          <ac:picMkLst>
            <pc:docMk/>
            <pc:sldMk cId="2518226512" sldId="265"/>
            <ac:picMk id="19" creationId="{D13172C7-22AB-8225-077C-989807975360}"/>
          </ac:picMkLst>
        </pc:picChg>
        <pc:picChg chg="add del mod">
          <ac:chgData name="신 희권" userId="8772c446-725d-4e30-a2ac-bd42e88d5ffb" providerId="ADAL" clId="{4BB40344-6F13-4C8B-B468-820D9332E5D9}" dt="2024-04-10T07:12:07.390" v="888" actId="478"/>
          <ac:picMkLst>
            <pc:docMk/>
            <pc:sldMk cId="2518226512" sldId="265"/>
            <ac:picMk id="20" creationId="{A30C5B23-3B67-4751-5836-F78F77F5E6CD}"/>
          </ac:picMkLst>
        </pc:picChg>
        <pc:picChg chg="del">
          <ac:chgData name="신 희권" userId="8772c446-725d-4e30-a2ac-bd42e88d5ffb" providerId="ADAL" clId="{4BB40344-6F13-4C8B-B468-820D9332E5D9}" dt="2024-04-10T07:05:24.691" v="807" actId="478"/>
          <ac:picMkLst>
            <pc:docMk/>
            <pc:sldMk cId="2518226512" sldId="265"/>
            <ac:picMk id="23" creationId="{82A7C4C4-F1F3-6B0E-CD63-DF167F14A62F}"/>
          </ac:picMkLst>
        </pc:picChg>
        <pc:picChg chg="del">
          <ac:chgData name="신 희권" userId="8772c446-725d-4e30-a2ac-bd42e88d5ffb" providerId="ADAL" clId="{4BB40344-6F13-4C8B-B468-820D9332E5D9}" dt="2024-04-10T07:05:24.691" v="807" actId="478"/>
          <ac:picMkLst>
            <pc:docMk/>
            <pc:sldMk cId="2518226512" sldId="265"/>
            <ac:picMk id="29" creationId="{A63E313A-4508-CAD1-77B6-0495C807512C}"/>
          </ac:picMkLst>
        </pc:picChg>
        <pc:picChg chg="del">
          <ac:chgData name="신 희권" userId="8772c446-725d-4e30-a2ac-bd42e88d5ffb" providerId="ADAL" clId="{4BB40344-6F13-4C8B-B468-820D9332E5D9}" dt="2024-04-10T07:05:24.691" v="807" actId="478"/>
          <ac:picMkLst>
            <pc:docMk/>
            <pc:sldMk cId="2518226512" sldId="265"/>
            <ac:picMk id="31" creationId="{674F97A7-FD4F-8463-C255-29DDFC174DF2}"/>
          </ac:picMkLst>
        </pc:picChg>
        <pc:picChg chg="del">
          <ac:chgData name="신 희권" userId="8772c446-725d-4e30-a2ac-bd42e88d5ffb" providerId="ADAL" clId="{4BB40344-6F13-4C8B-B468-820D9332E5D9}" dt="2024-04-10T07:05:24.691" v="807" actId="478"/>
          <ac:picMkLst>
            <pc:docMk/>
            <pc:sldMk cId="2518226512" sldId="265"/>
            <ac:picMk id="33" creationId="{551B9EF2-492D-BDC5-2220-1E28AEDBE5C2}"/>
          </ac:picMkLst>
        </pc:picChg>
        <pc:cxnChg chg="add mod">
          <ac:chgData name="신 희권" userId="8772c446-725d-4e30-a2ac-bd42e88d5ffb" providerId="ADAL" clId="{4BB40344-6F13-4C8B-B468-820D9332E5D9}" dt="2024-04-10T07:12:32.368" v="896" actId="14100"/>
          <ac:cxnSpMkLst>
            <pc:docMk/>
            <pc:sldMk cId="2518226512" sldId="265"/>
            <ac:cxnSpMk id="21" creationId="{B4241601-4656-ECE3-7FF8-F2EF671DAC75}"/>
          </ac:cxnSpMkLst>
        </pc:cxnChg>
        <pc:cxnChg chg="add mod">
          <ac:chgData name="신 희권" userId="8772c446-725d-4e30-a2ac-bd42e88d5ffb" providerId="ADAL" clId="{4BB40344-6F13-4C8B-B468-820D9332E5D9}" dt="2024-04-10T07:12:38.460" v="899" actId="14100"/>
          <ac:cxnSpMkLst>
            <pc:docMk/>
            <pc:sldMk cId="2518226512" sldId="265"/>
            <ac:cxnSpMk id="22" creationId="{C20C4A59-2C00-A84C-F888-46DEE3299629}"/>
          </ac:cxnSpMkLst>
        </pc:cxnChg>
        <pc:cxnChg chg="add mod">
          <ac:chgData name="신 희권" userId="8772c446-725d-4e30-a2ac-bd42e88d5ffb" providerId="ADAL" clId="{4BB40344-6F13-4C8B-B468-820D9332E5D9}" dt="2024-04-10T07:12:42.844" v="901" actId="14100"/>
          <ac:cxnSpMkLst>
            <pc:docMk/>
            <pc:sldMk cId="2518226512" sldId="265"/>
            <ac:cxnSpMk id="24" creationId="{8A8B4186-BD12-C2E9-1A45-287D36DBE036}"/>
          </ac:cxnSpMkLst>
        </pc:cxnChg>
        <pc:cxnChg chg="del mod">
          <ac:chgData name="신 희권" userId="8772c446-725d-4e30-a2ac-bd42e88d5ffb" providerId="ADAL" clId="{4BB40344-6F13-4C8B-B468-820D9332E5D9}" dt="2024-04-10T07:05:24.691" v="807" actId="478"/>
          <ac:cxnSpMkLst>
            <pc:docMk/>
            <pc:sldMk cId="2518226512" sldId="265"/>
            <ac:cxnSpMk id="38" creationId="{B23B265B-0F93-D8F7-73B8-01080CEF0BB2}"/>
          </ac:cxnSpMkLst>
        </pc:cxnChg>
        <pc:cxnChg chg="del mod">
          <ac:chgData name="신 희권" userId="8772c446-725d-4e30-a2ac-bd42e88d5ffb" providerId="ADAL" clId="{4BB40344-6F13-4C8B-B468-820D9332E5D9}" dt="2024-04-10T07:05:24.691" v="807" actId="478"/>
          <ac:cxnSpMkLst>
            <pc:docMk/>
            <pc:sldMk cId="2518226512" sldId="265"/>
            <ac:cxnSpMk id="39" creationId="{3C10F6F1-1EEA-008C-9B9B-CA8C92EF9D3A}"/>
          </ac:cxnSpMkLst>
        </pc:cxnChg>
        <pc:cxnChg chg="del mod">
          <ac:chgData name="신 희권" userId="8772c446-725d-4e30-a2ac-bd42e88d5ffb" providerId="ADAL" clId="{4BB40344-6F13-4C8B-B468-820D9332E5D9}" dt="2024-04-10T07:05:24.691" v="807" actId="478"/>
          <ac:cxnSpMkLst>
            <pc:docMk/>
            <pc:sldMk cId="2518226512" sldId="265"/>
            <ac:cxnSpMk id="42" creationId="{09AFAE72-BC89-E70F-B7B9-EDCD0C4B85F7}"/>
          </ac:cxnSpMkLst>
        </pc:cxnChg>
      </pc:sldChg>
      <pc:sldChg chg="addSp delSp modSp add mod">
        <pc:chgData name="신 희권" userId="8772c446-725d-4e30-a2ac-bd42e88d5ffb" providerId="ADAL" clId="{4BB40344-6F13-4C8B-B468-820D9332E5D9}" dt="2024-04-10T07:18:42.477" v="1013" actId="1076"/>
        <pc:sldMkLst>
          <pc:docMk/>
          <pc:sldMk cId="778866064" sldId="266"/>
        </pc:sldMkLst>
        <pc:spChg chg="mod">
          <ac:chgData name="신 희권" userId="8772c446-725d-4e30-a2ac-bd42e88d5ffb" providerId="ADAL" clId="{4BB40344-6F13-4C8B-B468-820D9332E5D9}" dt="2024-04-10T07:17:21.926" v="999" actId="6549"/>
          <ac:spMkLst>
            <pc:docMk/>
            <pc:sldMk cId="778866064" sldId="266"/>
            <ac:spMk id="3" creationId="{D26C39A0-C2F9-10F0-7D5B-49BA5D5A6159}"/>
          </ac:spMkLst>
        </pc:spChg>
        <pc:picChg chg="del">
          <ac:chgData name="신 희권" userId="8772c446-725d-4e30-a2ac-bd42e88d5ffb" providerId="ADAL" clId="{4BB40344-6F13-4C8B-B468-820D9332E5D9}" dt="2024-04-10T07:18:34.545" v="1009" actId="478"/>
          <ac:picMkLst>
            <pc:docMk/>
            <pc:sldMk cId="778866064" sldId="266"/>
            <ac:picMk id="6" creationId="{9FA6B2BF-DF61-98C2-7924-6D91A8DFD731}"/>
          </ac:picMkLst>
        </pc:picChg>
        <pc:picChg chg="add mod">
          <ac:chgData name="신 희권" userId="8772c446-725d-4e30-a2ac-bd42e88d5ffb" providerId="ADAL" clId="{4BB40344-6F13-4C8B-B468-820D9332E5D9}" dt="2024-04-10T07:18:36.672" v="1010" actId="1076"/>
          <ac:picMkLst>
            <pc:docMk/>
            <pc:sldMk cId="778866064" sldId="266"/>
            <ac:picMk id="7" creationId="{44E6AB43-9455-108E-B636-94D9CB491D72}"/>
          </ac:picMkLst>
        </pc:picChg>
        <pc:picChg chg="del">
          <ac:chgData name="신 희권" userId="8772c446-725d-4e30-a2ac-bd42e88d5ffb" providerId="ADAL" clId="{4BB40344-6F13-4C8B-B468-820D9332E5D9}" dt="2024-04-10T07:18:39.614" v="1012" actId="478"/>
          <ac:picMkLst>
            <pc:docMk/>
            <pc:sldMk cId="778866064" sldId="266"/>
            <ac:picMk id="8" creationId="{B4FBA0D1-29D2-5AD8-2224-0088B8753B1E}"/>
          </ac:picMkLst>
        </pc:picChg>
        <pc:picChg chg="add mod">
          <ac:chgData name="신 희권" userId="8772c446-725d-4e30-a2ac-bd42e88d5ffb" providerId="ADAL" clId="{4BB40344-6F13-4C8B-B468-820D9332E5D9}" dt="2024-04-10T07:18:42.477" v="1013" actId="1076"/>
          <ac:picMkLst>
            <pc:docMk/>
            <pc:sldMk cId="778866064" sldId="266"/>
            <ac:picMk id="10" creationId="{88330A06-FF2E-E757-C930-A97F62934C01}"/>
          </ac:picMkLst>
        </pc:picChg>
      </pc:sldChg>
      <pc:sldChg chg="addSp delSp modSp add mod replId">
        <pc:chgData name="신 희권" userId="8772c446-725d-4e30-a2ac-bd42e88d5ffb" providerId="ADAL" clId="{4BB40344-6F13-4C8B-B468-820D9332E5D9}" dt="2024-04-10T07:53:08.974" v="1386" actId="207"/>
        <pc:sldMkLst>
          <pc:docMk/>
          <pc:sldMk cId="2852998482" sldId="267"/>
        </pc:sldMkLst>
        <pc:spChg chg="mod">
          <ac:chgData name="신 희권" userId="8772c446-725d-4e30-a2ac-bd42e88d5ffb" providerId="ADAL" clId="{4BB40344-6F13-4C8B-B468-820D9332E5D9}" dt="2024-04-10T07:17:24.862" v="1000"/>
          <ac:spMkLst>
            <pc:docMk/>
            <pc:sldMk cId="2852998482" sldId="267"/>
            <ac:spMk id="3" creationId="{D26C39A0-C2F9-10F0-7D5B-49BA5D5A6159}"/>
          </ac:spMkLst>
        </pc:spChg>
        <pc:spChg chg="mod">
          <ac:chgData name="신 희권" userId="8772c446-725d-4e30-a2ac-bd42e88d5ffb" providerId="ADAL" clId="{4BB40344-6F13-4C8B-B468-820D9332E5D9}" dt="2024-04-10T07:53:08.974" v="1386" actId="207"/>
          <ac:spMkLst>
            <pc:docMk/>
            <pc:sldMk cId="2852998482" sldId="267"/>
            <ac:spMk id="4" creationId="{9295D4E7-E09B-5FAA-BC52-7D17F679A7C4}"/>
          </ac:spMkLst>
        </pc:spChg>
        <pc:spChg chg="add mod">
          <ac:chgData name="신 희권" userId="8772c446-725d-4e30-a2ac-bd42e88d5ffb" providerId="ADAL" clId="{4BB40344-6F13-4C8B-B468-820D9332E5D9}" dt="2024-04-10T07:35:56.429" v="1115" actId="1076"/>
          <ac:spMkLst>
            <pc:docMk/>
            <pc:sldMk cId="2852998482" sldId="267"/>
            <ac:spMk id="34" creationId="{E196520D-E224-8D73-59ED-9830501945D2}"/>
          </ac:spMkLst>
        </pc:spChg>
        <pc:spChg chg="add mod">
          <ac:chgData name="신 희권" userId="8772c446-725d-4e30-a2ac-bd42e88d5ffb" providerId="ADAL" clId="{4BB40344-6F13-4C8B-B468-820D9332E5D9}" dt="2024-04-10T07:36:03.384" v="1117" actId="20577"/>
          <ac:spMkLst>
            <pc:docMk/>
            <pc:sldMk cId="2852998482" sldId="267"/>
            <ac:spMk id="35" creationId="{2392DC41-16D7-1AB8-9D07-66FC12BE8C70}"/>
          </ac:spMkLst>
        </pc:spChg>
        <pc:spChg chg="add mod">
          <ac:chgData name="신 희권" userId="8772c446-725d-4e30-a2ac-bd42e88d5ffb" providerId="ADAL" clId="{4BB40344-6F13-4C8B-B468-820D9332E5D9}" dt="2024-04-10T07:36:13.245" v="1120" actId="20577"/>
          <ac:spMkLst>
            <pc:docMk/>
            <pc:sldMk cId="2852998482" sldId="267"/>
            <ac:spMk id="36" creationId="{A5D66663-8CFD-5E9C-38B9-EC248CAD50AA}"/>
          </ac:spMkLst>
        </pc:spChg>
        <pc:spChg chg="del">
          <ac:chgData name="신 희권" userId="8772c446-725d-4e30-a2ac-bd42e88d5ffb" providerId="ADAL" clId="{4BB40344-6F13-4C8B-B468-820D9332E5D9}" dt="2024-04-10T07:19:27.586" v="1014" actId="478"/>
          <ac:spMkLst>
            <pc:docMk/>
            <pc:sldMk cId="2852998482" sldId="267"/>
            <ac:spMk id="40" creationId="{4F57AC02-7E43-A625-71FA-BB5C7730B4D0}"/>
          </ac:spMkLst>
        </pc:spChg>
        <pc:spChg chg="del">
          <ac:chgData name="신 희권" userId="8772c446-725d-4e30-a2ac-bd42e88d5ffb" providerId="ADAL" clId="{4BB40344-6F13-4C8B-B468-820D9332E5D9}" dt="2024-04-10T07:19:27.586" v="1014" actId="478"/>
          <ac:spMkLst>
            <pc:docMk/>
            <pc:sldMk cId="2852998482" sldId="267"/>
            <ac:spMk id="41" creationId="{01573BC1-4C6B-AD4E-9A78-2044B1DB92FC}"/>
          </ac:spMkLst>
        </pc:spChg>
        <pc:spChg chg="del">
          <ac:chgData name="신 희권" userId="8772c446-725d-4e30-a2ac-bd42e88d5ffb" providerId="ADAL" clId="{4BB40344-6F13-4C8B-B468-820D9332E5D9}" dt="2024-04-10T07:19:27.586" v="1014" actId="478"/>
          <ac:spMkLst>
            <pc:docMk/>
            <pc:sldMk cId="2852998482" sldId="267"/>
            <ac:spMk id="44" creationId="{13CEB394-80F9-1C26-D072-E07C8176B423}"/>
          </ac:spMkLst>
        </pc:spChg>
        <pc:picChg chg="del">
          <ac:chgData name="신 희권" userId="8772c446-725d-4e30-a2ac-bd42e88d5ffb" providerId="ADAL" clId="{4BB40344-6F13-4C8B-B468-820D9332E5D9}" dt="2024-04-10T07:19:27.586" v="1014" actId="478"/>
          <ac:picMkLst>
            <pc:docMk/>
            <pc:sldMk cId="2852998482" sldId="267"/>
            <ac:picMk id="6" creationId="{6DC06A1E-1D6C-F4DB-E2DC-6D445A7F1C07}"/>
          </ac:picMkLst>
        </pc:picChg>
        <pc:picChg chg="add mod">
          <ac:chgData name="신 희권" userId="8772c446-725d-4e30-a2ac-bd42e88d5ffb" providerId="ADAL" clId="{4BB40344-6F13-4C8B-B468-820D9332E5D9}" dt="2024-04-10T07:32:20.884" v="1044" actId="1076"/>
          <ac:picMkLst>
            <pc:docMk/>
            <pc:sldMk cId="2852998482" sldId="267"/>
            <ac:picMk id="7" creationId="{36FD74C5-10B7-D150-E337-F6A5CB6755AC}"/>
          </ac:picMkLst>
        </pc:picChg>
        <pc:picChg chg="del">
          <ac:chgData name="신 희권" userId="8772c446-725d-4e30-a2ac-bd42e88d5ffb" providerId="ADAL" clId="{4BB40344-6F13-4C8B-B468-820D9332E5D9}" dt="2024-04-10T07:19:27.586" v="1014" actId="478"/>
          <ac:picMkLst>
            <pc:docMk/>
            <pc:sldMk cId="2852998482" sldId="267"/>
            <ac:picMk id="8" creationId="{DAE6602E-5E4A-8132-7BD3-F75D0514708D}"/>
          </ac:picMkLst>
        </pc:picChg>
        <pc:picChg chg="add mod">
          <ac:chgData name="신 희권" userId="8772c446-725d-4e30-a2ac-bd42e88d5ffb" providerId="ADAL" clId="{4BB40344-6F13-4C8B-B468-820D9332E5D9}" dt="2024-04-10T07:34:15.820" v="1069" actId="1076"/>
          <ac:picMkLst>
            <pc:docMk/>
            <pc:sldMk cId="2852998482" sldId="267"/>
            <ac:picMk id="10" creationId="{A8A85784-6EEB-8B96-F3CD-335342EDB995}"/>
          </ac:picMkLst>
        </pc:picChg>
        <pc:picChg chg="del">
          <ac:chgData name="신 희권" userId="8772c446-725d-4e30-a2ac-bd42e88d5ffb" providerId="ADAL" clId="{4BB40344-6F13-4C8B-B468-820D9332E5D9}" dt="2024-04-10T07:19:27.586" v="1014" actId="478"/>
          <ac:picMkLst>
            <pc:docMk/>
            <pc:sldMk cId="2852998482" sldId="267"/>
            <ac:picMk id="11" creationId="{6069E188-C3C1-40EE-BB3E-14845A17C550}"/>
          </ac:picMkLst>
        </pc:picChg>
        <pc:picChg chg="del">
          <ac:chgData name="신 희권" userId="8772c446-725d-4e30-a2ac-bd42e88d5ffb" providerId="ADAL" clId="{4BB40344-6F13-4C8B-B468-820D9332E5D9}" dt="2024-04-10T07:19:27.586" v="1014" actId="478"/>
          <ac:picMkLst>
            <pc:docMk/>
            <pc:sldMk cId="2852998482" sldId="267"/>
            <ac:picMk id="13" creationId="{BDECC8A5-6DED-3759-2598-2F8A5FC4B017}"/>
          </ac:picMkLst>
        </pc:picChg>
        <pc:picChg chg="add mod">
          <ac:chgData name="신 희권" userId="8772c446-725d-4e30-a2ac-bd42e88d5ffb" providerId="ADAL" clId="{4BB40344-6F13-4C8B-B468-820D9332E5D9}" dt="2024-04-10T07:35:20.446" v="1085" actId="1076"/>
          <ac:picMkLst>
            <pc:docMk/>
            <pc:sldMk cId="2852998482" sldId="267"/>
            <ac:picMk id="14" creationId="{925EF1CF-6DBD-9728-652B-022108F6D0B4}"/>
          </ac:picMkLst>
        </pc:picChg>
        <pc:picChg chg="add mod">
          <ac:chgData name="신 희권" userId="8772c446-725d-4e30-a2ac-bd42e88d5ffb" providerId="ADAL" clId="{4BB40344-6F13-4C8B-B468-820D9332E5D9}" dt="2024-04-10T07:35:16.081" v="1083" actId="1076"/>
          <ac:picMkLst>
            <pc:docMk/>
            <pc:sldMk cId="2852998482" sldId="267"/>
            <ac:picMk id="16" creationId="{C55D1689-9A63-4EE1-7933-A20007E4DC7A}"/>
          </ac:picMkLst>
        </pc:picChg>
        <pc:cxnChg chg="add mod">
          <ac:chgData name="신 희권" userId="8772c446-725d-4e30-a2ac-bd42e88d5ffb" providerId="ADAL" clId="{4BB40344-6F13-4C8B-B468-820D9332E5D9}" dt="2024-04-10T07:35:20.446" v="1085" actId="1076"/>
          <ac:cxnSpMkLst>
            <pc:docMk/>
            <pc:sldMk cId="2852998482" sldId="267"/>
            <ac:cxnSpMk id="18" creationId="{53944975-8445-8158-9E0D-42212B5EB1EE}"/>
          </ac:cxnSpMkLst>
        </pc:cxnChg>
        <pc:cxnChg chg="del mod">
          <ac:chgData name="신 희권" userId="8772c446-725d-4e30-a2ac-bd42e88d5ffb" providerId="ADAL" clId="{4BB40344-6F13-4C8B-B468-820D9332E5D9}" dt="2024-04-10T07:19:27.586" v="1014" actId="478"/>
          <ac:cxnSpMkLst>
            <pc:docMk/>
            <pc:sldMk cId="2852998482" sldId="267"/>
            <ac:cxnSpMk id="21" creationId="{B4241601-4656-ECE3-7FF8-F2EF671DAC75}"/>
          </ac:cxnSpMkLst>
        </pc:cxnChg>
        <pc:cxnChg chg="del mod">
          <ac:chgData name="신 희권" userId="8772c446-725d-4e30-a2ac-bd42e88d5ffb" providerId="ADAL" clId="{4BB40344-6F13-4C8B-B468-820D9332E5D9}" dt="2024-04-10T07:19:27.586" v="1014" actId="478"/>
          <ac:cxnSpMkLst>
            <pc:docMk/>
            <pc:sldMk cId="2852998482" sldId="267"/>
            <ac:cxnSpMk id="22" creationId="{C20C4A59-2C00-A84C-F888-46DEE3299629}"/>
          </ac:cxnSpMkLst>
        </pc:cxnChg>
        <pc:cxnChg chg="add mod">
          <ac:chgData name="신 희권" userId="8772c446-725d-4e30-a2ac-bd42e88d5ffb" providerId="ADAL" clId="{4BB40344-6F13-4C8B-B468-820D9332E5D9}" dt="2024-04-10T07:35:01.046" v="1080" actId="14100"/>
          <ac:cxnSpMkLst>
            <pc:docMk/>
            <pc:sldMk cId="2852998482" sldId="267"/>
            <ac:cxnSpMk id="23" creationId="{E4669AFF-1BFA-62BF-68A9-EBB9139D2B80}"/>
          </ac:cxnSpMkLst>
        </pc:cxnChg>
        <pc:cxnChg chg="del mod">
          <ac:chgData name="신 희권" userId="8772c446-725d-4e30-a2ac-bd42e88d5ffb" providerId="ADAL" clId="{4BB40344-6F13-4C8B-B468-820D9332E5D9}" dt="2024-04-10T07:19:27.586" v="1014" actId="478"/>
          <ac:cxnSpMkLst>
            <pc:docMk/>
            <pc:sldMk cId="2852998482" sldId="267"/>
            <ac:cxnSpMk id="24" creationId="{8A8B4186-BD12-C2E9-1A45-287D36DBE036}"/>
          </ac:cxnSpMkLst>
        </pc:cxnChg>
        <pc:cxnChg chg="add mod">
          <ac:chgData name="신 희권" userId="8772c446-725d-4e30-a2ac-bd42e88d5ffb" providerId="ADAL" clId="{4BB40344-6F13-4C8B-B468-820D9332E5D9}" dt="2024-04-10T07:35:16.081" v="1083" actId="1076"/>
          <ac:cxnSpMkLst>
            <pc:docMk/>
            <pc:sldMk cId="2852998482" sldId="267"/>
            <ac:cxnSpMk id="30" creationId="{2F335732-18A3-697A-0D31-8AD6301A1A21}"/>
          </ac:cxnSpMkLst>
        </pc:cxnChg>
      </pc:sldChg>
      <pc:sldChg chg="addSp delSp modSp add mod">
        <pc:chgData name="신 희권" userId="8772c446-725d-4e30-a2ac-bd42e88d5ffb" providerId="ADAL" clId="{4BB40344-6F13-4C8B-B468-820D9332E5D9}" dt="2024-04-10T07:53:12.269" v="1387"/>
        <pc:sldMkLst>
          <pc:docMk/>
          <pc:sldMk cId="1136907555" sldId="268"/>
        </pc:sldMkLst>
        <pc:spChg chg="mod">
          <ac:chgData name="신 희권" userId="8772c446-725d-4e30-a2ac-bd42e88d5ffb" providerId="ADAL" clId="{4BB40344-6F13-4C8B-B468-820D9332E5D9}" dt="2024-04-10T07:53:12.269" v="1387"/>
          <ac:spMkLst>
            <pc:docMk/>
            <pc:sldMk cId="1136907555" sldId="268"/>
            <ac:spMk id="4" creationId="{9295D4E7-E09B-5FAA-BC52-7D17F679A7C4}"/>
          </ac:spMkLst>
        </pc:spChg>
        <pc:spChg chg="mod">
          <ac:chgData name="신 희권" userId="8772c446-725d-4e30-a2ac-bd42e88d5ffb" providerId="ADAL" clId="{4BB40344-6F13-4C8B-B468-820D9332E5D9}" dt="2024-04-10T07:40:32.606" v="1180" actId="20577"/>
          <ac:spMkLst>
            <pc:docMk/>
            <pc:sldMk cId="1136907555" sldId="268"/>
            <ac:spMk id="34" creationId="{E196520D-E224-8D73-59ED-9830501945D2}"/>
          </ac:spMkLst>
        </pc:spChg>
        <pc:spChg chg="mod">
          <ac:chgData name="신 희권" userId="8772c446-725d-4e30-a2ac-bd42e88d5ffb" providerId="ADAL" clId="{4BB40344-6F13-4C8B-B468-820D9332E5D9}" dt="2024-04-10T07:43:47.629" v="1212" actId="1076"/>
          <ac:spMkLst>
            <pc:docMk/>
            <pc:sldMk cId="1136907555" sldId="268"/>
            <ac:spMk id="35" creationId="{2392DC41-16D7-1AB8-9D07-66FC12BE8C70}"/>
          </ac:spMkLst>
        </pc:spChg>
        <pc:spChg chg="mod">
          <ac:chgData name="신 희권" userId="8772c446-725d-4e30-a2ac-bd42e88d5ffb" providerId="ADAL" clId="{4BB40344-6F13-4C8B-B468-820D9332E5D9}" dt="2024-04-10T07:40:36.838" v="1182"/>
          <ac:spMkLst>
            <pc:docMk/>
            <pc:sldMk cId="1136907555" sldId="268"/>
            <ac:spMk id="36" creationId="{A5D66663-8CFD-5E9C-38B9-EC248CAD50AA}"/>
          </ac:spMkLst>
        </pc:spChg>
        <pc:picChg chg="add mod">
          <ac:chgData name="신 희권" userId="8772c446-725d-4e30-a2ac-bd42e88d5ffb" providerId="ADAL" clId="{4BB40344-6F13-4C8B-B468-820D9332E5D9}" dt="2024-04-10T07:40:18.918" v="1169" actId="1076"/>
          <ac:picMkLst>
            <pc:docMk/>
            <pc:sldMk cId="1136907555" sldId="268"/>
            <ac:picMk id="6" creationId="{43BBD7DF-FB07-A554-5C16-40957B977151}"/>
          </ac:picMkLst>
        </pc:picChg>
        <pc:picChg chg="mod">
          <ac:chgData name="신 희권" userId="8772c446-725d-4e30-a2ac-bd42e88d5ffb" providerId="ADAL" clId="{4BB40344-6F13-4C8B-B468-820D9332E5D9}" dt="2024-04-10T07:36:35.956" v="1123" actId="14100"/>
          <ac:picMkLst>
            <pc:docMk/>
            <pc:sldMk cId="1136907555" sldId="268"/>
            <ac:picMk id="7" creationId="{36FD74C5-10B7-D150-E337-F6A5CB6755AC}"/>
          </ac:picMkLst>
        </pc:picChg>
        <pc:picChg chg="add mod">
          <ac:chgData name="신 희권" userId="8772c446-725d-4e30-a2ac-bd42e88d5ffb" providerId="ADAL" clId="{4BB40344-6F13-4C8B-B468-820D9332E5D9}" dt="2024-04-10T07:39:08.682" v="1148" actId="1076"/>
          <ac:picMkLst>
            <pc:docMk/>
            <pc:sldMk cId="1136907555" sldId="268"/>
            <ac:picMk id="9" creationId="{EC3DF39D-D6DC-5D15-2C76-240E022760ED}"/>
          </ac:picMkLst>
        </pc:picChg>
        <pc:picChg chg="del">
          <ac:chgData name="신 희권" userId="8772c446-725d-4e30-a2ac-bd42e88d5ffb" providerId="ADAL" clId="{4BB40344-6F13-4C8B-B468-820D9332E5D9}" dt="2024-04-10T07:40:16.430" v="1168" actId="478"/>
          <ac:picMkLst>
            <pc:docMk/>
            <pc:sldMk cId="1136907555" sldId="268"/>
            <ac:picMk id="10" creationId="{A8A85784-6EEB-8B96-F3CD-335342EDB995}"/>
          </ac:picMkLst>
        </pc:picChg>
        <pc:picChg chg="add mod">
          <ac:chgData name="신 희권" userId="8772c446-725d-4e30-a2ac-bd42e88d5ffb" providerId="ADAL" clId="{4BB40344-6F13-4C8B-B468-820D9332E5D9}" dt="2024-04-10T07:40:04.353" v="1165" actId="1076"/>
          <ac:picMkLst>
            <pc:docMk/>
            <pc:sldMk cId="1136907555" sldId="268"/>
            <ac:picMk id="12" creationId="{3BA6D846-F9A3-5A65-D5C1-3E139C06FFDA}"/>
          </ac:picMkLst>
        </pc:picChg>
        <pc:picChg chg="del">
          <ac:chgData name="신 희권" userId="8772c446-725d-4e30-a2ac-bd42e88d5ffb" providerId="ADAL" clId="{4BB40344-6F13-4C8B-B468-820D9332E5D9}" dt="2024-04-10T07:39:03.958" v="1147" actId="478"/>
          <ac:picMkLst>
            <pc:docMk/>
            <pc:sldMk cId="1136907555" sldId="268"/>
            <ac:picMk id="14" creationId="{925EF1CF-6DBD-9728-652B-022108F6D0B4}"/>
          </ac:picMkLst>
        </pc:picChg>
        <pc:picChg chg="add del">
          <ac:chgData name="신 희권" userId="8772c446-725d-4e30-a2ac-bd42e88d5ffb" providerId="ADAL" clId="{4BB40344-6F13-4C8B-B468-820D9332E5D9}" dt="2024-04-10T07:39:52.608" v="1162" actId="478"/>
          <ac:picMkLst>
            <pc:docMk/>
            <pc:sldMk cId="1136907555" sldId="268"/>
            <ac:picMk id="16" creationId="{C55D1689-9A63-4EE1-7933-A20007E4DC7A}"/>
          </ac:picMkLst>
        </pc:picChg>
        <pc:cxnChg chg="mod">
          <ac:chgData name="신 희권" userId="8772c446-725d-4e30-a2ac-bd42e88d5ffb" providerId="ADAL" clId="{4BB40344-6F13-4C8B-B468-820D9332E5D9}" dt="2024-04-10T07:39:25.158" v="1151" actId="14100"/>
          <ac:cxnSpMkLst>
            <pc:docMk/>
            <pc:sldMk cId="1136907555" sldId="268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7:40:28.661" v="1172" actId="14100"/>
          <ac:cxnSpMkLst>
            <pc:docMk/>
            <pc:sldMk cId="1136907555" sldId="268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7:43:54.596" v="1214" actId="14100"/>
          <ac:cxnSpMkLst>
            <pc:docMk/>
            <pc:sldMk cId="1136907555" sldId="268"/>
            <ac:cxnSpMk id="30" creationId="{2F335732-18A3-697A-0D31-8AD6301A1A21}"/>
          </ac:cxnSpMkLst>
        </pc:cxnChg>
      </pc:sldChg>
      <pc:sldChg chg="addSp delSp modSp add mod">
        <pc:chgData name="신 희권" userId="8772c446-725d-4e30-a2ac-bd42e88d5ffb" providerId="ADAL" clId="{4BB40344-6F13-4C8B-B468-820D9332E5D9}" dt="2024-04-10T07:53:14.967" v="1388"/>
        <pc:sldMkLst>
          <pc:docMk/>
          <pc:sldMk cId="4191747645" sldId="269"/>
        </pc:sldMkLst>
        <pc:spChg chg="mod">
          <ac:chgData name="신 희권" userId="8772c446-725d-4e30-a2ac-bd42e88d5ffb" providerId="ADAL" clId="{4BB40344-6F13-4C8B-B468-820D9332E5D9}" dt="2024-04-10T07:53:14.967" v="1388"/>
          <ac:spMkLst>
            <pc:docMk/>
            <pc:sldMk cId="4191747645" sldId="269"/>
            <ac:spMk id="4" creationId="{9295D4E7-E09B-5FAA-BC52-7D17F679A7C4}"/>
          </ac:spMkLst>
        </pc:spChg>
        <pc:spChg chg="mod">
          <ac:chgData name="신 희권" userId="8772c446-725d-4e30-a2ac-bd42e88d5ffb" providerId="ADAL" clId="{4BB40344-6F13-4C8B-B468-820D9332E5D9}" dt="2024-04-10T07:45:55.402" v="1226"/>
          <ac:spMkLst>
            <pc:docMk/>
            <pc:sldMk cId="4191747645" sldId="269"/>
            <ac:spMk id="34" creationId="{E196520D-E224-8D73-59ED-9830501945D2}"/>
          </ac:spMkLst>
        </pc:spChg>
        <pc:spChg chg="mod">
          <ac:chgData name="신 희권" userId="8772c446-725d-4e30-a2ac-bd42e88d5ffb" providerId="ADAL" clId="{4BB40344-6F13-4C8B-B468-820D9332E5D9}" dt="2024-04-10T07:45:52.391" v="1225" actId="20577"/>
          <ac:spMkLst>
            <pc:docMk/>
            <pc:sldMk cId="4191747645" sldId="269"/>
            <ac:spMk id="35" creationId="{2392DC41-16D7-1AB8-9D07-66FC12BE8C70}"/>
          </ac:spMkLst>
        </pc:spChg>
        <pc:spChg chg="mod">
          <ac:chgData name="신 희권" userId="8772c446-725d-4e30-a2ac-bd42e88d5ffb" providerId="ADAL" clId="{4BB40344-6F13-4C8B-B468-820D9332E5D9}" dt="2024-04-10T07:45:56.405" v="1227"/>
          <ac:spMkLst>
            <pc:docMk/>
            <pc:sldMk cId="4191747645" sldId="269"/>
            <ac:spMk id="36" creationId="{A5D66663-8CFD-5E9C-38B9-EC248CAD50AA}"/>
          </ac:spMkLst>
        </pc:spChg>
        <pc:picChg chg="del">
          <ac:chgData name="신 희권" userId="8772c446-725d-4e30-a2ac-bd42e88d5ffb" providerId="ADAL" clId="{4BB40344-6F13-4C8B-B468-820D9332E5D9}" dt="2024-04-10T07:47:43.048" v="1271" actId="478"/>
          <ac:picMkLst>
            <pc:docMk/>
            <pc:sldMk cId="4191747645" sldId="269"/>
            <ac:picMk id="6" creationId="{43BBD7DF-FB07-A554-5C16-40957B977151}"/>
          </ac:picMkLst>
        </pc:picChg>
        <pc:picChg chg="add mod">
          <ac:chgData name="신 희권" userId="8772c446-725d-4e30-a2ac-bd42e88d5ffb" providerId="ADAL" clId="{4BB40344-6F13-4C8B-B468-820D9332E5D9}" dt="2024-04-10T07:47:46.760" v="1272" actId="1076"/>
          <ac:picMkLst>
            <pc:docMk/>
            <pc:sldMk cId="4191747645" sldId="269"/>
            <ac:picMk id="8" creationId="{285B878B-4719-968C-793E-2FB1D8123489}"/>
          </ac:picMkLst>
        </pc:picChg>
        <pc:picChg chg="del">
          <ac:chgData name="신 희권" userId="8772c446-725d-4e30-a2ac-bd42e88d5ffb" providerId="ADAL" clId="{4BB40344-6F13-4C8B-B468-820D9332E5D9}" dt="2024-04-10T07:46:45.747" v="1253" actId="478"/>
          <ac:picMkLst>
            <pc:docMk/>
            <pc:sldMk cId="4191747645" sldId="269"/>
            <ac:picMk id="9" creationId="{EC3DF39D-D6DC-5D15-2C76-240E022760ED}"/>
          </ac:picMkLst>
        </pc:picChg>
        <pc:picChg chg="add mod">
          <ac:chgData name="신 희권" userId="8772c446-725d-4e30-a2ac-bd42e88d5ffb" providerId="ADAL" clId="{4BB40344-6F13-4C8B-B468-820D9332E5D9}" dt="2024-04-10T07:47:02.984" v="1259" actId="1076"/>
          <ac:picMkLst>
            <pc:docMk/>
            <pc:sldMk cId="4191747645" sldId="269"/>
            <ac:picMk id="11" creationId="{8A6DE9D9-6728-DA15-9371-016221C3CB2A}"/>
          </ac:picMkLst>
        </pc:picChg>
        <pc:picChg chg="del">
          <ac:chgData name="신 희권" userId="8772c446-725d-4e30-a2ac-bd42e88d5ffb" providerId="ADAL" clId="{4BB40344-6F13-4C8B-B468-820D9332E5D9}" dt="2024-04-10T07:47:26.991" v="1266" actId="478"/>
          <ac:picMkLst>
            <pc:docMk/>
            <pc:sldMk cId="4191747645" sldId="269"/>
            <ac:picMk id="12" creationId="{3BA6D846-F9A3-5A65-D5C1-3E139C06FFDA}"/>
          </ac:picMkLst>
        </pc:picChg>
        <pc:picChg chg="add mod">
          <ac:chgData name="신 희권" userId="8772c446-725d-4e30-a2ac-bd42e88d5ffb" providerId="ADAL" clId="{4BB40344-6F13-4C8B-B468-820D9332E5D9}" dt="2024-04-10T07:47:30.891" v="1267" actId="1076"/>
          <ac:picMkLst>
            <pc:docMk/>
            <pc:sldMk cId="4191747645" sldId="269"/>
            <ac:picMk id="14" creationId="{54B3D873-0F7A-0E18-D59A-02D090CCA1C9}"/>
          </ac:picMkLst>
        </pc:picChg>
        <pc:picChg chg="add del mod">
          <ac:chgData name="신 희권" userId="8772c446-725d-4e30-a2ac-bd42e88d5ffb" providerId="ADAL" clId="{4BB40344-6F13-4C8B-B468-820D9332E5D9}" dt="2024-04-10T07:46:25.564" v="1246" actId="478"/>
          <ac:picMkLst>
            <pc:docMk/>
            <pc:sldMk cId="4191747645" sldId="269"/>
            <ac:picMk id="16" creationId="{1C6E077E-6DEF-D9A9-ADA7-89D5942CE16E}"/>
          </ac:picMkLst>
        </pc:picChg>
        <pc:cxnChg chg="mod">
          <ac:chgData name="신 희권" userId="8772c446-725d-4e30-a2ac-bd42e88d5ffb" providerId="ADAL" clId="{4BB40344-6F13-4C8B-B468-820D9332E5D9}" dt="2024-04-10T07:47:13.593" v="1262" actId="14100"/>
          <ac:cxnSpMkLst>
            <pc:docMk/>
            <pc:sldMk cId="4191747645" sldId="269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7:47:59.514" v="1275" actId="14100"/>
          <ac:cxnSpMkLst>
            <pc:docMk/>
            <pc:sldMk cId="4191747645" sldId="269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7:47:35.157" v="1268" actId="14100"/>
          <ac:cxnSpMkLst>
            <pc:docMk/>
            <pc:sldMk cId="4191747645" sldId="269"/>
            <ac:cxnSpMk id="30" creationId="{2F335732-18A3-697A-0D31-8AD6301A1A21}"/>
          </ac:cxnSpMkLst>
        </pc:cxnChg>
      </pc:sldChg>
      <pc:sldChg chg="addSp delSp modSp add mod">
        <pc:chgData name="신 희권" userId="8772c446-725d-4e30-a2ac-bd42e88d5ffb" providerId="ADAL" clId="{4BB40344-6F13-4C8B-B468-820D9332E5D9}" dt="2024-04-10T07:53:17.445" v="1389"/>
        <pc:sldMkLst>
          <pc:docMk/>
          <pc:sldMk cId="3471906367" sldId="270"/>
        </pc:sldMkLst>
        <pc:spChg chg="mod">
          <ac:chgData name="신 희권" userId="8772c446-725d-4e30-a2ac-bd42e88d5ffb" providerId="ADAL" clId="{4BB40344-6F13-4C8B-B468-820D9332E5D9}" dt="2024-04-10T07:53:17.445" v="1389"/>
          <ac:spMkLst>
            <pc:docMk/>
            <pc:sldMk cId="3471906367" sldId="270"/>
            <ac:spMk id="4" creationId="{9295D4E7-E09B-5FAA-BC52-7D17F679A7C4}"/>
          </ac:spMkLst>
        </pc:spChg>
        <pc:spChg chg="mod">
          <ac:chgData name="신 희권" userId="8772c446-725d-4e30-a2ac-bd42e88d5ffb" providerId="ADAL" clId="{4BB40344-6F13-4C8B-B468-820D9332E5D9}" dt="2024-04-10T07:49:20.751" v="1336" actId="20577"/>
          <ac:spMkLst>
            <pc:docMk/>
            <pc:sldMk cId="3471906367" sldId="270"/>
            <ac:spMk id="34" creationId="{E196520D-E224-8D73-59ED-9830501945D2}"/>
          </ac:spMkLst>
        </pc:spChg>
        <pc:spChg chg="mod">
          <ac:chgData name="신 희권" userId="8772c446-725d-4e30-a2ac-bd42e88d5ffb" providerId="ADAL" clId="{4BB40344-6F13-4C8B-B468-820D9332E5D9}" dt="2024-04-10T07:49:23.311" v="1337"/>
          <ac:spMkLst>
            <pc:docMk/>
            <pc:sldMk cId="3471906367" sldId="270"/>
            <ac:spMk id="35" creationId="{2392DC41-16D7-1AB8-9D07-66FC12BE8C70}"/>
          </ac:spMkLst>
        </pc:spChg>
        <pc:spChg chg="mod">
          <ac:chgData name="신 희권" userId="8772c446-725d-4e30-a2ac-bd42e88d5ffb" providerId="ADAL" clId="{4BB40344-6F13-4C8B-B468-820D9332E5D9}" dt="2024-04-10T07:49:24.426" v="1338"/>
          <ac:spMkLst>
            <pc:docMk/>
            <pc:sldMk cId="3471906367" sldId="270"/>
            <ac:spMk id="36" creationId="{A5D66663-8CFD-5E9C-38B9-EC248CAD50AA}"/>
          </ac:spMkLst>
        </pc:spChg>
        <pc:picChg chg="del">
          <ac:chgData name="신 희권" userId="8772c446-725d-4e30-a2ac-bd42e88d5ffb" providerId="ADAL" clId="{4BB40344-6F13-4C8B-B468-820D9332E5D9}" dt="2024-04-10T07:52:26.967" v="1379" actId="478"/>
          <ac:picMkLst>
            <pc:docMk/>
            <pc:sldMk cId="3471906367" sldId="270"/>
            <ac:picMk id="6" creationId="{43BBD7DF-FB07-A554-5C16-40957B977151}"/>
          </ac:picMkLst>
        </pc:picChg>
        <pc:picChg chg="add mod">
          <ac:chgData name="신 희권" userId="8772c446-725d-4e30-a2ac-bd42e88d5ffb" providerId="ADAL" clId="{4BB40344-6F13-4C8B-B468-820D9332E5D9}" dt="2024-04-10T07:52:30.493" v="1380" actId="1076"/>
          <ac:picMkLst>
            <pc:docMk/>
            <pc:sldMk cId="3471906367" sldId="270"/>
            <ac:picMk id="8" creationId="{08066482-F06B-2BA2-8D0D-6522E49CA982}"/>
          </ac:picMkLst>
        </pc:picChg>
        <pc:picChg chg="del">
          <ac:chgData name="신 희권" userId="8772c446-725d-4e30-a2ac-bd42e88d5ffb" providerId="ADAL" clId="{4BB40344-6F13-4C8B-B468-820D9332E5D9}" dt="2024-04-10T07:51:48.960" v="1367" actId="478"/>
          <ac:picMkLst>
            <pc:docMk/>
            <pc:sldMk cId="3471906367" sldId="270"/>
            <ac:picMk id="9" creationId="{EC3DF39D-D6DC-5D15-2C76-240E022760ED}"/>
          </ac:picMkLst>
        </pc:picChg>
        <pc:picChg chg="add mod">
          <ac:chgData name="신 희권" userId="8772c446-725d-4e30-a2ac-bd42e88d5ffb" providerId="ADAL" clId="{4BB40344-6F13-4C8B-B468-820D9332E5D9}" dt="2024-04-10T07:51:52.791" v="1368" actId="1076"/>
          <ac:picMkLst>
            <pc:docMk/>
            <pc:sldMk cId="3471906367" sldId="270"/>
            <ac:picMk id="11" creationId="{3D886BE0-8342-B96B-E653-6EB661B0B49C}"/>
          </ac:picMkLst>
        </pc:picChg>
        <pc:picChg chg="del">
          <ac:chgData name="신 희권" userId="8772c446-725d-4e30-a2ac-bd42e88d5ffb" providerId="ADAL" clId="{4BB40344-6F13-4C8B-B468-820D9332E5D9}" dt="2024-04-10T07:52:11.908" v="1374" actId="478"/>
          <ac:picMkLst>
            <pc:docMk/>
            <pc:sldMk cId="3471906367" sldId="270"/>
            <ac:picMk id="12" creationId="{3BA6D846-F9A3-5A65-D5C1-3E139C06FFDA}"/>
          </ac:picMkLst>
        </pc:picChg>
        <pc:picChg chg="add mod">
          <ac:chgData name="신 희권" userId="8772c446-725d-4e30-a2ac-bd42e88d5ffb" providerId="ADAL" clId="{4BB40344-6F13-4C8B-B468-820D9332E5D9}" dt="2024-04-10T07:52:16.224" v="1375" actId="1076"/>
          <ac:picMkLst>
            <pc:docMk/>
            <pc:sldMk cId="3471906367" sldId="270"/>
            <ac:picMk id="14" creationId="{7165BF28-1503-C260-127A-663DA044363D}"/>
          </ac:picMkLst>
        </pc:picChg>
        <pc:cxnChg chg="mod">
          <ac:chgData name="신 희권" userId="8772c446-725d-4e30-a2ac-bd42e88d5ffb" providerId="ADAL" clId="{4BB40344-6F13-4C8B-B468-820D9332E5D9}" dt="2024-04-10T07:52:01.616" v="1371" actId="14100"/>
          <ac:cxnSpMkLst>
            <pc:docMk/>
            <pc:sldMk cId="3471906367" sldId="270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7:52:38.967" v="1383" actId="14100"/>
          <ac:cxnSpMkLst>
            <pc:docMk/>
            <pc:sldMk cId="3471906367" sldId="270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7:52:20.462" v="1376" actId="14100"/>
          <ac:cxnSpMkLst>
            <pc:docMk/>
            <pc:sldMk cId="3471906367" sldId="270"/>
            <ac:cxnSpMk id="30" creationId="{2F335732-18A3-697A-0D31-8AD6301A1A21}"/>
          </ac:cxnSpMkLst>
        </pc:cxnChg>
      </pc:sldChg>
      <pc:sldChg chg="addSp delSp modSp add mod">
        <pc:chgData name="신 희권" userId="8772c446-725d-4e30-a2ac-bd42e88d5ffb" providerId="ADAL" clId="{4BB40344-6F13-4C8B-B468-820D9332E5D9}" dt="2024-04-10T07:59:32.147" v="1461" actId="14100"/>
        <pc:sldMkLst>
          <pc:docMk/>
          <pc:sldMk cId="3527203221" sldId="271"/>
        </pc:sldMkLst>
        <pc:spChg chg="mod">
          <ac:chgData name="신 희권" userId="8772c446-725d-4e30-a2ac-bd42e88d5ffb" providerId="ADAL" clId="{4BB40344-6F13-4C8B-B468-820D9332E5D9}" dt="2024-04-10T07:53:32.400" v="1390" actId="207"/>
          <ac:spMkLst>
            <pc:docMk/>
            <pc:sldMk cId="3527203221" sldId="271"/>
            <ac:spMk id="4" creationId="{9295D4E7-E09B-5FAA-BC52-7D17F679A7C4}"/>
          </ac:spMkLst>
        </pc:spChg>
        <pc:picChg chg="add mod">
          <ac:chgData name="신 희권" userId="8772c446-725d-4e30-a2ac-bd42e88d5ffb" providerId="ADAL" clId="{4BB40344-6F13-4C8B-B468-820D9332E5D9}" dt="2024-04-10T07:55:31.003" v="1408" actId="1076"/>
          <ac:picMkLst>
            <pc:docMk/>
            <pc:sldMk cId="3527203221" sldId="271"/>
            <ac:picMk id="6" creationId="{9EE3B244-1150-5A34-8377-2254DA8671EC}"/>
          </ac:picMkLst>
        </pc:picChg>
        <pc:picChg chg="add del">
          <ac:chgData name="신 희권" userId="8772c446-725d-4e30-a2ac-bd42e88d5ffb" providerId="ADAL" clId="{4BB40344-6F13-4C8B-B468-820D9332E5D9}" dt="2024-04-10T07:55:27.372" v="1407" actId="478"/>
          <ac:picMkLst>
            <pc:docMk/>
            <pc:sldMk cId="3527203221" sldId="271"/>
            <ac:picMk id="7" creationId="{36FD74C5-10B7-D150-E337-F6A5CB6755AC}"/>
          </ac:picMkLst>
        </pc:picChg>
        <pc:picChg chg="del">
          <ac:chgData name="신 희권" userId="8772c446-725d-4e30-a2ac-bd42e88d5ffb" providerId="ADAL" clId="{4BB40344-6F13-4C8B-B468-820D9332E5D9}" dt="2024-04-10T07:59:19.167" v="1457" actId="478"/>
          <ac:picMkLst>
            <pc:docMk/>
            <pc:sldMk cId="3527203221" sldId="271"/>
            <ac:picMk id="10" creationId="{A8A85784-6EEB-8B96-F3CD-335342EDB995}"/>
          </ac:picMkLst>
        </pc:picChg>
        <pc:picChg chg="del">
          <ac:chgData name="신 희권" userId="8772c446-725d-4e30-a2ac-bd42e88d5ffb" providerId="ADAL" clId="{4BB40344-6F13-4C8B-B468-820D9332E5D9}" dt="2024-04-10T07:58:44.343" v="1447" actId="478"/>
          <ac:picMkLst>
            <pc:docMk/>
            <pc:sldMk cId="3527203221" sldId="271"/>
            <ac:picMk id="14" creationId="{925EF1CF-6DBD-9728-652B-022108F6D0B4}"/>
          </ac:picMkLst>
        </pc:picChg>
        <pc:picChg chg="del">
          <ac:chgData name="신 희권" userId="8772c446-725d-4e30-a2ac-bd42e88d5ffb" providerId="ADAL" clId="{4BB40344-6F13-4C8B-B468-820D9332E5D9}" dt="2024-04-10T07:59:06.126" v="1453" actId="478"/>
          <ac:picMkLst>
            <pc:docMk/>
            <pc:sldMk cId="3527203221" sldId="271"/>
            <ac:picMk id="16" creationId="{C55D1689-9A63-4EE1-7933-A20007E4DC7A}"/>
          </ac:picMkLst>
        </pc:picChg>
        <pc:picChg chg="add mod">
          <ac:chgData name="신 희권" userId="8772c446-725d-4e30-a2ac-bd42e88d5ffb" providerId="ADAL" clId="{4BB40344-6F13-4C8B-B468-820D9332E5D9}" dt="2024-04-10T07:59:22.337" v="1458" actId="1076"/>
          <ac:picMkLst>
            <pc:docMk/>
            <pc:sldMk cId="3527203221" sldId="271"/>
            <ac:picMk id="22" creationId="{05E867CE-A81F-7002-F875-E4EA55504E47}"/>
          </ac:picMkLst>
        </pc:picChg>
        <pc:picChg chg="add mod">
          <ac:chgData name="신 희권" userId="8772c446-725d-4e30-a2ac-bd42e88d5ffb" providerId="ADAL" clId="{4BB40344-6F13-4C8B-B468-820D9332E5D9}" dt="2024-04-10T07:58:48.158" v="1448" actId="1076"/>
          <ac:picMkLst>
            <pc:docMk/>
            <pc:sldMk cId="3527203221" sldId="271"/>
            <ac:picMk id="25" creationId="{8ADC826A-3275-9482-F9B4-0A0F30AE7EB3}"/>
          </ac:picMkLst>
        </pc:picChg>
        <pc:picChg chg="add mod">
          <ac:chgData name="신 희권" userId="8772c446-725d-4e30-a2ac-bd42e88d5ffb" providerId="ADAL" clId="{4BB40344-6F13-4C8B-B468-820D9332E5D9}" dt="2024-04-10T07:59:10.476" v="1454" actId="1076"/>
          <ac:picMkLst>
            <pc:docMk/>
            <pc:sldMk cId="3527203221" sldId="271"/>
            <ac:picMk id="27" creationId="{F8299A97-4FBD-E58E-02E9-08E2E40EC48A}"/>
          </ac:picMkLst>
        </pc:picChg>
        <pc:cxnChg chg="mod">
          <ac:chgData name="신 희권" userId="8772c446-725d-4e30-a2ac-bd42e88d5ffb" providerId="ADAL" clId="{4BB40344-6F13-4C8B-B468-820D9332E5D9}" dt="2024-04-10T07:58:58.542" v="1451" actId="14100"/>
          <ac:cxnSpMkLst>
            <pc:docMk/>
            <pc:sldMk cId="3527203221" sldId="271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7:59:32.147" v="1461" actId="14100"/>
          <ac:cxnSpMkLst>
            <pc:docMk/>
            <pc:sldMk cId="3527203221" sldId="271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7:59:13.644" v="1455" actId="14100"/>
          <ac:cxnSpMkLst>
            <pc:docMk/>
            <pc:sldMk cId="3527203221" sldId="271"/>
            <ac:cxnSpMk id="30" creationId="{2F335732-18A3-697A-0D31-8AD6301A1A21}"/>
          </ac:cxnSpMkLst>
        </pc:cxnChg>
      </pc:sldChg>
      <pc:sldChg chg="addSp delSp modSp add mod replId">
        <pc:chgData name="신 희권" userId="8772c446-725d-4e30-a2ac-bd42e88d5ffb" providerId="ADAL" clId="{4BB40344-6F13-4C8B-B468-820D9332E5D9}" dt="2024-04-10T08:01:43.392" v="1486" actId="1076"/>
        <pc:sldMkLst>
          <pc:docMk/>
          <pc:sldMk cId="2431600828" sldId="272"/>
        </pc:sldMkLst>
        <pc:spChg chg="del mod">
          <ac:chgData name="신 희권" userId="8772c446-725d-4e30-a2ac-bd42e88d5ffb" providerId="ADAL" clId="{4BB40344-6F13-4C8B-B468-820D9332E5D9}" dt="2024-04-10T07:48:45.759" v="1301" actId="478"/>
          <ac:spMkLst>
            <pc:docMk/>
            <pc:sldMk cId="2431600828" sldId="272"/>
            <ac:spMk id="4" creationId="{9295D4E7-E09B-5FAA-BC52-7D17F679A7C4}"/>
          </ac:spMkLst>
        </pc:spChg>
        <pc:spChg chg="add mod">
          <ac:chgData name="신 희권" userId="8772c446-725d-4e30-a2ac-bd42e88d5ffb" providerId="ADAL" clId="{4BB40344-6F13-4C8B-B468-820D9332E5D9}" dt="2024-04-10T07:48:40.167" v="1300"/>
          <ac:spMkLst>
            <pc:docMk/>
            <pc:sldMk cId="2431600828" sldId="272"/>
            <ac:spMk id="5" creationId="{9F007F19-3BCB-EDA5-1657-7B9CC4848FEC}"/>
          </ac:spMkLst>
        </pc:spChg>
        <pc:spChg chg="add mod">
          <ac:chgData name="신 희권" userId="8772c446-725d-4e30-a2ac-bd42e88d5ffb" providerId="ADAL" clId="{4BB40344-6F13-4C8B-B468-820D9332E5D9}" dt="2024-04-10T07:53:35.265" v="1391"/>
          <ac:spMkLst>
            <pc:docMk/>
            <pc:sldMk cId="2431600828" sldId="272"/>
            <ac:spMk id="8" creationId="{9B4FE289-08B6-18F7-5AFC-2B4878C3C330}"/>
          </ac:spMkLst>
        </pc:spChg>
        <pc:picChg chg="del">
          <ac:chgData name="신 희권" userId="8772c446-725d-4e30-a2ac-bd42e88d5ffb" providerId="ADAL" clId="{4BB40344-6F13-4C8B-B468-820D9332E5D9}" dt="2024-04-10T08:01:40.491" v="1485" actId="478"/>
          <ac:picMkLst>
            <pc:docMk/>
            <pc:sldMk cId="2431600828" sldId="272"/>
            <ac:picMk id="6" creationId="{43BBD7DF-FB07-A554-5C16-40957B977151}"/>
          </ac:picMkLst>
        </pc:picChg>
        <pc:picChg chg="del">
          <ac:chgData name="신 희권" userId="8772c446-725d-4e30-a2ac-bd42e88d5ffb" providerId="ADAL" clId="{4BB40344-6F13-4C8B-B468-820D9332E5D9}" dt="2024-04-10T07:55:58.002" v="1409" actId="478"/>
          <ac:picMkLst>
            <pc:docMk/>
            <pc:sldMk cId="2431600828" sldId="272"/>
            <ac:picMk id="7" creationId="{36FD74C5-10B7-D150-E337-F6A5CB6755AC}"/>
          </ac:picMkLst>
        </pc:picChg>
        <pc:picChg chg="del">
          <ac:chgData name="신 희권" userId="8772c446-725d-4e30-a2ac-bd42e88d5ffb" providerId="ADAL" clId="{4BB40344-6F13-4C8B-B468-820D9332E5D9}" dt="2024-04-10T08:01:18.959" v="1478" actId="478"/>
          <ac:picMkLst>
            <pc:docMk/>
            <pc:sldMk cId="2431600828" sldId="272"/>
            <ac:picMk id="9" creationId="{EC3DF39D-D6DC-5D15-2C76-240E022760ED}"/>
          </ac:picMkLst>
        </pc:picChg>
        <pc:picChg chg="add mod">
          <ac:chgData name="신 희권" userId="8772c446-725d-4e30-a2ac-bd42e88d5ffb" providerId="ADAL" clId="{4BB40344-6F13-4C8B-B468-820D9332E5D9}" dt="2024-04-10T07:55:58.238" v="1410"/>
          <ac:picMkLst>
            <pc:docMk/>
            <pc:sldMk cId="2431600828" sldId="272"/>
            <ac:picMk id="10" creationId="{619E8B50-AF40-87A3-7D5B-5D1602C5E881}"/>
          </ac:picMkLst>
        </pc:picChg>
        <pc:picChg chg="del">
          <ac:chgData name="신 희권" userId="8772c446-725d-4e30-a2ac-bd42e88d5ffb" providerId="ADAL" clId="{4BB40344-6F13-4C8B-B468-820D9332E5D9}" dt="2024-04-10T08:01:32.279" v="1482" actId="478"/>
          <ac:picMkLst>
            <pc:docMk/>
            <pc:sldMk cId="2431600828" sldId="272"/>
            <ac:picMk id="12" creationId="{3BA6D846-F9A3-5A65-D5C1-3E139C06FFDA}"/>
          </ac:picMkLst>
        </pc:picChg>
        <pc:picChg chg="add mod">
          <ac:chgData name="신 희권" userId="8772c446-725d-4e30-a2ac-bd42e88d5ffb" providerId="ADAL" clId="{4BB40344-6F13-4C8B-B468-820D9332E5D9}" dt="2024-04-10T08:01:43.392" v="1486" actId="1076"/>
          <ac:picMkLst>
            <pc:docMk/>
            <pc:sldMk cId="2431600828" sldId="272"/>
            <ac:picMk id="13" creationId="{58DDBDC5-93A5-5C1F-6A9D-94705B30082C}"/>
          </ac:picMkLst>
        </pc:picChg>
        <pc:picChg chg="add mod">
          <ac:chgData name="신 희권" userId="8772c446-725d-4e30-a2ac-bd42e88d5ffb" providerId="ADAL" clId="{4BB40344-6F13-4C8B-B468-820D9332E5D9}" dt="2024-04-10T08:01:23.138" v="1479" actId="1076"/>
          <ac:picMkLst>
            <pc:docMk/>
            <pc:sldMk cId="2431600828" sldId="272"/>
            <ac:picMk id="15" creationId="{74747848-6BC6-4FB8-8030-6A763A7B0863}"/>
          </ac:picMkLst>
        </pc:picChg>
        <pc:picChg chg="add mod">
          <ac:chgData name="신 희권" userId="8772c446-725d-4e30-a2ac-bd42e88d5ffb" providerId="ADAL" clId="{4BB40344-6F13-4C8B-B468-820D9332E5D9}" dt="2024-04-10T08:01:36.821" v="1483" actId="1076"/>
          <ac:picMkLst>
            <pc:docMk/>
            <pc:sldMk cId="2431600828" sldId="272"/>
            <ac:picMk id="17" creationId="{6E1E9027-2300-7EF7-B6AF-EA2100EA2C1C}"/>
          </ac:picMkLst>
        </pc:picChg>
        <pc:cxnChg chg="mod">
          <ac:chgData name="신 희권" userId="8772c446-725d-4e30-a2ac-bd42e88d5ffb" providerId="ADAL" clId="{4BB40344-6F13-4C8B-B468-820D9332E5D9}" dt="2024-04-10T08:01:18.959" v="1478" actId="478"/>
          <ac:cxnSpMkLst>
            <pc:docMk/>
            <pc:sldMk cId="2431600828" sldId="272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8:01:40.491" v="1485" actId="478"/>
          <ac:cxnSpMkLst>
            <pc:docMk/>
            <pc:sldMk cId="2431600828" sldId="272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8:01:32.279" v="1482" actId="478"/>
          <ac:cxnSpMkLst>
            <pc:docMk/>
            <pc:sldMk cId="2431600828" sldId="272"/>
            <ac:cxnSpMk id="30" creationId="{2F335732-18A3-697A-0D31-8AD6301A1A21}"/>
          </ac:cxnSpMkLst>
        </pc:cxnChg>
      </pc:sldChg>
      <pc:sldChg chg="addSp delSp modSp add mod replId">
        <pc:chgData name="신 희권" userId="8772c446-725d-4e30-a2ac-bd42e88d5ffb" providerId="ADAL" clId="{4BB40344-6F13-4C8B-B468-820D9332E5D9}" dt="2024-04-10T08:03:45.554" v="1510" actId="1076"/>
        <pc:sldMkLst>
          <pc:docMk/>
          <pc:sldMk cId="4182716265" sldId="273"/>
        </pc:sldMkLst>
        <pc:spChg chg="del">
          <ac:chgData name="신 희권" userId="8772c446-725d-4e30-a2ac-bd42e88d5ffb" providerId="ADAL" clId="{4BB40344-6F13-4C8B-B468-820D9332E5D9}" dt="2024-04-10T07:48:53.718" v="1312" actId="478"/>
          <ac:spMkLst>
            <pc:docMk/>
            <pc:sldMk cId="4182716265" sldId="273"/>
            <ac:spMk id="4" creationId="{9295D4E7-E09B-5FAA-BC52-7D17F679A7C4}"/>
          </ac:spMkLst>
        </pc:spChg>
        <pc:spChg chg="add mod">
          <ac:chgData name="신 희권" userId="8772c446-725d-4e30-a2ac-bd42e88d5ffb" providerId="ADAL" clId="{4BB40344-6F13-4C8B-B468-820D9332E5D9}" dt="2024-04-10T07:48:51.445" v="1311"/>
          <ac:spMkLst>
            <pc:docMk/>
            <pc:sldMk cId="4182716265" sldId="273"/>
            <ac:spMk id="5" creationId="{C2A08034-FB09-4493-CC4A-68ECBC9CC3B8}"/>
          </ac:spMkLst>
        </pc:spChg>
        <pc:spChg chg="add mod">
          <ac:chgData name="신 희권" userId="8772c446-725d-4e30-a2ac-bd42e88d5ffb" providerId="ADAL" clId="{4BB40344-6F13-4C8B-B468-820D9332E5D9}" dt="2024-04-10T07:53:38.148" v="1392"/>
          <ac:spMkLst>
            <pc:docMk/>
            <pc:sldMk cId="4182716265" sldId="273"/>
            <ac:spMk id="6" creationId="{7BF8A679-375F-2CB2-F685-97002E01D2E4}"/>
          </ac:spMkLst>
        </pc:spChg>
        <pc:picChg chg="del">
          <ac:chgData name="신 희권" userId="8772c446-725d-4e30-a2ac-bd42e88d5ffb" providerId="ADAL" clId="{4BB40344-6F13-4C8B-B468-820D9332E5D9}" dt="2024-04-10T07:56:05.881" v="1411" actId="478"/>
          <ac:picMkLst>
            <pc:docMk/>
            <pc:sldMk cId="4182716265" sldId="273"/>
            <ac:picMk id="7" creationId="{36FD74C5-10B7-D150-E337-F6A5CB6755AC}"/>
          </ac:picMkLst>
        </pc:picChg>
        <pc:picChg chg="del">
          <ac:chgData name="신 희권" userId="8772c446-725d-4e30-a2ac-bd42e88d5ffb" providerId="ADAL" clId="{4BB40344-6F13-4C8B-B468-820D9332E5D9}" dt="2024-04-10T08:03:41.293" v="1509" actId="478"/>
          <ac:picMkLst>
            <pc:docMk/>
            <pc:sldMk cId="4182716265" sldId="273"/>
            <ac:picMk id="8" creationId="{285B878B-4719-968C-793E-2FB1D8123489}"/>
          </ac:picMkLst>
        </pc:picChg>
        <pc:picChg chg="add mod">
          <ac:chgData name="신 희권" userId="8772c446-725d-4e30-a2ac-bd42e88d5ffb" providerId="ADAL" clId="{4BB40344-6F13-4C8B-B468-820D9332E5D9}" dt="2024-04-10T07:56:06.089" v="1412"/>
          <ac:picMkLst>
            <pc:docMk/>
            <pc:sldMk cId="4182716265" sldId="273"/>
            <ac:picMk id="9" creationId="{64401F35-9893-65F9-ECBD-A35B6AE99A62}"/>
          </ac:picMkLst>
        </pc:picChg>
        <pc:picChg chg="del">
          <ac:chgData name="신 희권" userId="8772c446-725d-4e30-a2ac-bd42e88d5ffb" providerId="ADAL" clId="{4BB40344-6F13-4C8B-B468-820D9332E5D9}" dt="2024-04-10T08:03:28.022" v="1503" actId="478"/>
          <ac:picMkLst>
            <pc:docMk/>
            <pc:sldMk cId="4182716265" sldId="273"/>
            <ac:picMk id="11" creationId="{8A6DE9D9-6728-DA15-9371-016221C3CB2A}"/>
          </ac:picMkLst>
        </pc:picChg>
        <pc:picChg chg="add mod">
          <ac:chgData name="신 희권" userId="8772c446-725d-4e30-a2ac-bd42e88d5ffb" providerId="ADAL" clId="{4BB40344-6F13-4C8B-B468-820D9332E5D9}" dt="2024-04-10T08:03:45.554" v="1510" actId="1076"/>
          <ac:picMkLst>
            <pc:docMk/>
            <pc:sldMk cId="4182716265" sldId="273"/>
            <ac:picMk id="12" creationId="{EF472362-E7F9-E806-6671-11E391406928}"/>
          </ac:picMkLst>
        </pc:picChg>
        <pc:picChg chg="del">
          <ac:chgData name="신 희권" userId="8772c446-725d-4e30-a2ac-bd42e88d5ffb" providerId="ADAL" clId="{4BB40344-6F13-4C8B-B468-820D9332E5D9}" dt="2024-04-10T08:03:35.405" v="1506" actId="478"/>
          <ac:picMkLst>
            <pc:docMk/>
            <pc:sldMk cId="4182716265" sldId="273"/>
            <ac:picMk id="14" creationId="{54B3D873-0F7A-0E18-D59A-02D090CCA1C9}"/>
          </ac:picMkLst>
        </pc:picChg>
        <pc:picChg chg="add mod">
          <ac:chgData name="신 희권" userId="8772c446-725d-4e30-a2ac-bd42e88d5ffb" providerId="ADAL" clId="{4BB40344-6F13-4C8B-B468-820D9332E5D9}" dt="2024-04-10T08:03:30.377" v="1504" actId="1076"/>
          <ac:picMkLst>
            <pc:docMk/>
            <pc:sldMk cId="4182716265" sldId="273"/>
            <ac:picMk id="15" creationId="{1BC7774E-13EC-09DA-F7E6-0FE5B2713BEE}"/>
          </ac:picMkLst>
        </pc:picChg>
        <pc:picChg chg="add mod">
          <ac:chgData name="신 희권" userId="8772c446-725d-4e30-a2ac-bd42e88d5ffb" providerId="ADAL" clId="{4BB40344-6F13-4C8B-B468-820D9332E5D9}" dt="2024-04-10T08:03:38.126" v="1507" actId="1076"/>
          <ac:picMkLst>
            <pc:docMk/>
            <pc:sldMk cId="4182716265" sldId="273"/>
            <ac:picMk id="17" creationId="{020A697D-33D0-817B-C1F4-0198C3B22202}"/>
          </ac:picMkLst>
        </pc:picChg>
        <pc:cxnChg chg="mod">
          <ac:chgData name="신 희권" userId="8772c446-725d-4e30-a2ac-bd42e88d5ffb" providerId="ADAL" clId="{4BB40344-6F13-4C8B-B468-820D9332E5D9}" dt="2024-04-10T08:03:28.022" v="1503" actId="478"/>
          <ac:cxnSpMkLst>
            <pc:docMk/>
            <pc:sldMk cId="4182716265" sldId="273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8:03:41.293" v="1509" actId="478"/>
          <ac:cxnSpMkLst>
            <pc:docMk/>
            <pc:sldMk cId="4182716265" sldId="273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8:03:35.405" v="1506" actId="478"/>
          <ac:cxnSpMkLst>
            <pc:docMk/>
            <pc:sldMk cId="4182716265" sldId="273"/>
            <ac:cxnSpMk id="30" creationId="{2F335732-18A3-697A-0D31-8AD6301A1A21}"/>
          </ac:cxnSpMkLst>
        </pc:cxnChg>
      </pc:sldChg>
      <pc:sldChg chg="addSp delSp modSp add mod replId">
        <pc:chgData name="신 희권" userId="8772c446-725d-4e30-a2ac-bd42e88d5ffb" providerId="ADAL" clId="{4BB40344-6F13-4C8B-B468-820D9332E5D9}" dt="2024-04-10T09:14:36.237" v="1533" actId="1076"/>
        <pc:sldMkLst>
          <pc:docMk/>
          <pc:sldMk cId="3087055454" sldId="274"/>
        </pc:sldMkLst>
        <pc:spChg chg="del">
          <ac:chgData name="신 희권" userId="8772c446-725d-4e30-a2ac-bd42e88d5ffb" providerId="ADAL" clId="{4BB40344-6F13-4C8B-B468-820D9332E5D9}" dt="2024-04-10T07:48:58.501" v="1321" actId="478"/>
          <ac:spMkLst>
            <pc:docMk/>
            <pc:sldMk cId="3087055454" sldId="274"/>
            <ac:spMk id="4" creationId="{9295D4E7-E09B-5FAA-BC52-7D17F679A7C4}"/>
          </ac:spMkLst>
        </pc:spChg>
        <pc:spChg chg="add mod">
          <ac:chgData name="신 희권" userId="8772c446-725d-4e30-a2ac-bd42e88d5ffb" providerId="ADAL" clId="{4BB40344-6F13-4C8B-B468-820D9332E5D9}" dt="2024-04-10T07:53:40.338" v="1393"/>
          <ac:spMkLst>
            <pc:docMk/>
            <pc:sldMk cId="3087055454" sldId="274"/>
            <ac:spMk id="5" creationId="{6C79447C-6437-2AD8-AE0C-C98F40AB60C7}"/>
          </ac:spMkLst>
        </pc:spChg>
        <pc:spChg chg="mod">
          <ac:chgData name="신 희권" userId="8772c446-725d-4e30-a2ac-bd42e88d5ffb" providerId="ADAL" clId="{4BB40344-6F13-4C8B-B468-820D9332E5D9}" dt="2024-04-10T07:49:27.455" v="1339"/>
          <ac:spMkLst>
            <pc:docMk/>
            <pc:sldMk cId="3087055454" sldId="274"/>
            <ac:spMk id="34" creationId="{E196520D-E224-8D73-59ED-9830501945D2}"/>
          </ac:spMkLst>
        </pc:spChg>
        <pc:spChg chg="mod">
          <ac:chgData name="신 희권" userId="8772c446-725d-4e30-a2ac-bd42e88d5ffb" providerId="ADAL" clId="{4BB40344-6F13-4C8B-B468-820D9332E5D9}" dt="2024-04-10T07:49:28.507" v="1340"/>
          <ac:spMkLst>
            <pc:docMk/>
            <pc:sldMk cId="3087055454" sldId="274"/>
            <ac:spMk id="35" creationId="{2392DC41-16D7-1AB8-9D07-66FC12BE8C70}"/>
          </ac:spMkLst>
        </pc:spChg>
        <pc:spChg chg="mod">
          <ac:chgData name="신 희권" userId="8772c446-725d-4e30-a2ac-bd42e88d5ffb" providerId="ADAL" clId="{4BB40344-6F13-4C8B-B468-820D9332E5D9}" dt="2024-04-10T07:49:29.531" v="1341"/>
          <ac:spMkLst>
            <pc:docMk/>
            <pc:sldMk cId="3087055454" sldId="274"/>
            <ac:spMk id="36" creationId="{A5D66663-8CFD-5E9C-38B9-EC248CAD50AA}"/>
          </ac:spMkLst>
        </pc:spChg>
        <pc:picChg chg="del">
          <ac:chgData name="신 희권" userId="8772c446-725d-4e30-a2ac-bd42e88d5ffb" providerId="ADAL" clId="{4BB40344-6F13-4C8B-B468-820D9332E5D9}" dt="2024-04-10T09:14:32.495" v="1532" actId="478"/>
          <ac:picMkLst>
            <pc:docMk/>
            <pc:sldMk cId="3087055454" sldId="274"/>
            <ac:picMk id="6" creationId="{43BBD7DF-FB07-A554-5C16-40957B977151}"/>
          </ac:picMkLst>
        </pc:picChg>
        <pc:picChg chg="del">
          <ac:chgData name="신 희권" userId="8772c446-725d-4e30-a2ac-bd42e88d5ffb" providerId="ADAL" clId="{4BB40344-6F13-4C8B-B468-820D9332E5D9}" dt="2024-04-10T07:56:07.763" v="1413" actId="478"/>
          <ac:picMkLst>
            <pc:docMk/>
            <pc:sldMk cId="3087055454" sldId="274"/>
            <ac:picMk id="7" creationId="{36FD74C5-10B7-D150-E337-F6A5CB6755AC}"/>
          </ac:picMkLst>
        </pc:picChg>
        <pc:picChg chg="add mod">
          <ac:chgData name="신 희권" userId="8772c446-725d-4e30-a2ac-bd42e88d5ffb" providerId="ADAL" clId="{4BB40344-6F13-4C8B-B468-820D9332E5D9}" dt="2024-04-10T07:56:07.983" v="1414"/>
          <ac:picMkLst>
            <pc:docMk/>
            <pc:sldMk cId="3087055454" sldId="274"/>
            <ac:picMk id="8" creationId="{B3515B04-6AD9-4C62-9870-EA5BCCBA9313}"/>
          </ac:picMkLst>
        </pc:picChg>
        <pc:picChg chg="del">
          <ac:chgData name="신 희권" userId="8772c446-725d-4e30-a2ac-bd42e88d5ffb" providerId="ADAL" clId="{4BB40344-6F13-4C8B-B468-820D9332E5D9}" dt="2024-04-10T09:14:11.280" v="1525" actId="478"/>
          <ac:picMkLst>
            <pc:docMk/>
            <pc:sldMk cId="3087055454" sldId="274"/>
            <ac:picMk id="9" creationId="{EC3DF39D-D6DC-5D15-2C76-240E022760ED}"/>
          </ac:picMkLst>
        </pc:picChg>
        <pc:picChg chg="add mod">
          <ac:chgData name="신 희권" userId="8772c446-725d-4e30-a2ac-bd42e88d5ffb" providerId="ADAL" clId="{4BB40344-6F13-4C8B-B468-820D9332E5D9}" dt="2024-04-10T09:14:16.366" v="1526" actId="1076"/>
          <ac:picMkLst>
            <pc:docMk/>
            <pc:sldMk cId="3087055454" sldId="274"/>
            <ac:picMk id="11" creationId="{EB86C36B-DDA3-56EA-13C3-C2D341FA8D4E}"/>
          </ac:picMkLst>
        </pc:picChg>
        <pc:picChg chg="del">
          <ac:chgData name="신 희권" userId="8772c446-725d-4e30-a2ac-bd42e88d5ffb" providerId="ADAL" clId="{4BB40344-6F13-4C8B-B468-820D9332E5D9}" dt="2024-04-10T09:14:22.552" v="1528" actId="478"/>
          <ac:picMkLst>
            <pc:docMk/>
            <pc:sldMk cId="3087055454" sldId="274"/>
            <ac:picMk id="12" creationId="{3BA6D846-F9A3-5A65-D5C1-3E139C06FFDA}"/>
          </ac:picMkLst>
        </pc:picChg>
        <pc:picChg chg="add mod">
          <ac:chgData name="신 희권" userId="8772c446-725d-4e30-a2ac-bd42e88d5ffb" providerId="ADAL" clId="{4BB40344-6F13-4C8B-B468-820D9332E5D9}" dt="2024-04-10T09:14:28.927" v="1529" actId="1076"/>
          <ac:picMkLst>
            <pc:docMk/>
            <pc:sldMk cId="3087055454" sldId="274"/>
            <ac:picMk id="14" creationId="{37DB6207-FD90-76AF-9970-8476EE3B63C4}"/>
          </ac:picMkLst>
        </pc:picChg>
        <pc:picChg chg="add mod">
          <ac:chgData name="신 희권" userId="8772c446-725d-4e30-a2ac-bd42e88d5ffb" providerId="ADAL" clId="{4BB40344-6F13-4C8B-B468-820D9332E5D9}" dt="2024-04-10T09:14:36.237" v="1533" actId="1076"/>
          <ac:picMkLst>
            <pc:docMk/>
            <pc:sldMk cId="3087055454" sldId="274"/>
            <ac:picMk id="16" creationId="{80967DBF-743D-E8B5-4417-E71562E70D31}"/>
          </ac:picMkLst>
        </pc:picChg>
        <pc:cxnChg chg="mod">
          <ac:chgData name="신 희권" userId="8772c446-725d-4e30-a2ac-bd42e88d5ffb" providerId="ADAL" clId="{4BB40344-6F13-4C8B-B468-820D9332E5D9}" dt="2024-04-10T09:14:11.280" v="1525" actId="478"/>
          <ac:cxnSpMkLst>
            <pc:docMk/>
            <pc:sldMk cId="3087055454" sldId="274"/>
            <ac:cxnSpMk id="18" creationId="{53944975-8445-8158-9E0D-42212B5EB1EE}"/>
          </ac:cxnSpMkLst>
        </pc:cxnChg>
        <pc:cxnChg chg="mod">
          <ac:chgData name="신 희권" userId="8772c446-725d-4e30-a2ac-bd42e88d5ffb" providerId="ADAL" clId="{4BB40344-6F13-4C8B-B468-820D9332E5D9}" dt="2024-04-10T09:14:32.495" v="1532" actId="478"/>
          <ac:cxnSpMkLst>
            <pc:docMk/>
            <pc:sldMk cId="3087055454" sldId="274"/>
            <ac:cxnSpMk id="23" creationId="{E4669AFF-1BFA-62BF-68A9-EBB9139D2B80}"/>
          </ac:cxnSpMkLst>
        </pc:cxnChg>
        <pc:cxnChg chg="mod">
          <ac:chgData name="신 희권" userId="8772c446-725d-4e30-a2ac-bd42e88d5ffb" providerId="ADAL" clId="{4BB40344-6F13-4C8B-B468-820D9332E5D9}" dt="2024-04-10T09:14:22.552" v="1528" actId="478"/>
          <ac:cxnSpMkLst>
            <pc:docMk/>
            <pc:sldMk cId="3087055454" sldId="274"/>
            <ac:cxnSpMk id="30" creationId="{2F335732-18A3-697A-0D31-8AD6301A1A2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40550-2361-4093-A260-4E1DACB5D594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CBD41-455F-49C8-8F37-B2183672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0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BD41-455F-49C8-8F37-B2183672BF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2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BD41-455F-49C8-8F37-B2183672BF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7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BD41-455F-49C8-8F37-B2183672BF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BD41-455F-49C8-8F37-B2183672BF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81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BD41-455F-49C8-8F37-B2183672BF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05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BD41-455F-49C8-8F37-B2183672BF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8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0CEC8-49AC-B07C-8A67-3D56F1883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3D482C-B139-AE72-4048-62FFD1510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D4ABD-3AEA-8EF7-93D9-528AAA56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75A52-0052-370F-E756-56B59E96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6F50A-0EE6-BA68-69CD-1F9A01F9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9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AA84D-434C-A146-8EF4-2A2EE418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CFF1CD-2AC7-1EF1-20A0-3DD48C262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187E7-8107-2313-95EB-0CA752C6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A848E-4342-AA38-D394-32E1898D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31675-7BB8-B45B-79A6-E60B7B66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B6F68B-F2FF-ADD9-EFAB-0739C0FF6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1C4DA8-880F-6911-6BEC-2A56D4434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6626D-6830-E597-E7F4-C03186A7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B2FBE-02E2-B446-3000-8DA360D2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86A1C-1A13-F564-8B9E-442F41F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87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5C2CD-03FA-4943-437F-EB464123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89F5D-620B-A972-827B-938B288D2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66109-CFF5-95F3-CA3F-ED0634B8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DA109-F331-D3C7-CC3B-D236ADB9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5C0AA-A476-5D83-1758-6FB061C0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65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9C71C-7638-FB9C-E8EF-8467E1C4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6953D0-6B80-589E-660F-F0EE9858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1ADF9-BFBB-77B4-84B5-D9CF2F43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300E1-4607-D5E0-FCA9-1216F5E7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9F33C-0703-79BB-45C7-03E4626E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89836-025C-B8AD-B62A-94D1EDF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98887-F6A7-9BCB-30B3-2528FF4CF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71AAE4-7CCD-8257-CEE4-6065B689E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66E2A2-5DA5-805C-FBA5-245DF78D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29BB0-6AFA-F51A-545F-8FDA7C37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0C7D7-65E2-8DF3-3640-8765970F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1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F487A-E330-4956-0DEC-93478F37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D02C0-4229-38DC-BCEA-6C447D5CF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108FA4-E8A3-929D-C349-83F29A66C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A03743-E16C-50A0-26C8-AC8F14EBE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5361F3-A236-8A4C-D2B7-BF8F9787B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8C2382-48FD-9F5C-C61C-53303949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61A7BC-08D3-3FB1-C7E0-723AD93D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6E60C9-2B13-2746-16ED-F902B884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7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5A6D-49B6-56C3-5235-F2591649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EFAFAD-3437-3BEF-ABB9-97922E40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053C7-ACB1-16DD-EAD2-B5137373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462BB-9D8E-5F2D-6937-1B6D4F56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0A6C06-219D-F9A5-E3A4-149015B8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9B37A4-5700-7CE5-8B5C-E664E2DA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C2EA0-0376-9B83-0FE6-30F54643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7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A335E-735B-5C7D-BA93-80A10AF7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6208F-F3F6-CF7E-958B-C5B3C6D2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C7CF99-BE06-5F70-48B5-B012E2E55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CE914-E0F3-0680-62D4-A9321EF8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762453-42AD-9F2F-3BEA-42347196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620B41-55CB-68B1-7E07-C01B0B69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5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A1EB-4244-461E-0E58-4DBF0345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8D23E-49DB-D862-0AB6-6D9BA18EE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5A2DDB-F68B-703F-65F2-42290CC1F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F81001-03E1-5A3C-FF18-D1025B601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DB5D6F-ACB9-E1D2-5A5B-2EAA7FF6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8E41E-AB9D-A1E4-3481-C40FCADD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4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BF3077-FF7D-71B3-F52E-4D68348E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FC10EC-69E1-1D26-48D9-E8ABD5448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CA154-DCB3-B1BB-4A4A-AAAE476BC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136AAA-E93A-4331-97B5-8788097B57C7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3AF6F-E94E-6C55-C728-020EC4BCB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555E4-34E1-2EBE-5B0F-ACC21FF41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CAD44-4D70-4282-A4C2-C79E58735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8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58CD1-4498-D52B-FFDC-50BB8D66DC1F}"/>
              </a:ext>
            </a:extLst>
          </p:cNvPr>
          <p:cNvSpPr txBox="1"/>
          <p:nvPr/>
        </p:nvSpPr>
        <p:spPr>
          <a:xfrm>
            <a:off x="1062182" y="1960740"/>
            <a:ext cx="10067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산업 컴퓨터비전 실제</a:t>
            </a:r>
            <a:endParaRPr lang="en-US" altLang="ko-KR" sz="8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lang="en-US" altLang="ko-KR" sz="40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Homework#1</a:t>
            </a:r>
            <a:endParaRPr lang="ko-KR" alt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2BADB-72F9-D4A4-AEDA-EC333386DBA7}"/>
              </a:ext>
            </a:extLst>
          </p:cNvPr>
          <p:cNvSpPr txBox="1"/>
          <p:nvPr/>
        </p:nvSpPr>
        <p:spPr>
          <a:xfrm>
            <a:off x="7813964" y="5689432"/>
            <a:ext cx="421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산업인공지능학과</a:t>
            </a:r>
            <a:endParaRPr lang="en-US" altLang="ko-KR" sz="28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r"/>
            <a:r>
              <a:rPr lang="en-US" altLang="ko-KR" sz="28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2024254008 </a:t>
            </a:r>
            <a:r>
              <a:rPr lang="ko-KR" altLang="en-US" sz="28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신희권</a:t>
            </a:r>
          </a:p>
        </p:txBody>
      </p:sp>
    </p:spTree>
    <p:extLst>
      <p:ext uri="{BB962C8B-B14F-4D97-AF65-F5344CB8AC3E}">
        <p14:creationId xmlns:p14="http://schemas.microsoft.com/office/powerpoint/2010/main" val="3710417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Source Code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E6AB43-9455-108E-B636-94D9CB49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" y="1797089"/>
            <a:ext cx="5760000" cy="41086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330A06-FF2E-E757-C930-A97F6293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5" y="2106779"/>
            <a:ext cx="5760000" cy="34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8" y="724356"/>
            <a:ext cx="443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Otsu Binarization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&amp; Erosion)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 descr="스케치, 인간의 얼굴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36FD74C5-10B7-D150-E337-F6A5CB67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" y="2001464"/>
            <a:ext cx="4436533" cy="3327400"/>
          </a:xfrm>
          <a:prstGeom prst="rect">
            <a:avLst/>
          </a:prstGeom>
        </p:spPr>
      </p:pic>
      <p:pic>
        <p:nvPicPr>
          <p:cNvPr id="10" name="그림 9" descr="그래픽, 실루엣, 그래픽 디자인, 스텐실이(가) 표시된 사진&#10;&#10;자동 생성된 설명">
            <a:extLst>
              <a:ext uri="{FF2B5EF4-FFF2-40B4-BE49-F238E27FC236}">
                <a16:creationId xmlns:a16="http://schemas.microsoft.com/office/drawing/2014/main" id="{A8A85784-6EEB-8B96-F3CD-335342EDB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3410"/>
            <a:ext cx="3401211" cy="2550908"/>
          </a:xfrm>
          <a:prstGeom prst="rect">
            <a:avLst/>
          </a:prstGeom>
        </p:spPr>
      </p:pic>
      <p:pic>
        <p:nvPicPr>
          <p:cNvPr id="14" name="그림 13" descr="스케치, 그래픽 디자인, 스텐실, 그래픽이(가) 표시된 사진&#10;&#10;자동 생성된 설명">
            <a:extLst>
              <a:ext uri="{FF2B5EF4-FFF2-40B4-BE49-F238E27FC236}">
                <a16:creationId xmlns:a16="http://schemas.microsoft.com/office/drawing/2014/main" id="{925EF1CF-6DBD-9728-652B-022108F6D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8092"/>
            <a:ext cx="3401211" cy="2550908"/>
          </a:xfrm>
          <a:prstGeom prst="rect">
            <a:avLst/>
          </a:prstGeom>
        </p:spPr>
      </p:pic>
      <p:pic>
        <p:nvPicPr>
          <p:cNvPr id="16" name="그림 15" descr="실루엣, 그래픽, 스텐실, 그래픽 디자인이(가) 표시된 사진&#10;&#10;자동 생성된 설명">
            <a:extLst>
              <a:ext uri="{FF2B5EF4-FFF2-40B4-BE49-F238E27FC236}">
                <a16:creationId xmlns:a16="http://schemas.microsoft.com/office/drawing/2014/main" id="{C55D1689-9A63-4EE1-7933-A20007E4D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96" y="2389710"/>
            <a:ext cx="3401211" cy="255090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4547311" y="2153546"/>
            <a:ext cx="4042510" cy="1511618"/>
          </a:xfrm>
          <a:prstGeom prst="bentConnector3">
            <a:avLst>
              <a:gd name="adj1" fmla="val 150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547311" y="3665164"/>
            <a:ext cx="4042510" cy="1663700"/>
          </a:xfrm>
          <a:prstGeom prst="bentConnector3">
            <a:avLst>
              <a:gd name="adj1" fmla="val 151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547311" y="3665164"/>
            <a:ext cx="1163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Erosion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Erosion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Erosion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99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8" y="724356"/>
            <a:ext cx="443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Otsu Binarization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Dilation)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 descr="스케치, 인간의 얼굴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36FD74C5-10B7-D150-E337-F6A5CB67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" y="2001464"/>
            <a:ext cx="4436533" cy="33274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547311" y="2153250"/>
            <a:ext cx="4042510" cy="1511914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547311" y="3665164"/>
            <a:ext cx="4042510" cy="1669050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4547311" y="3659814"/>
            <a:ext cx="1180178" cy="5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Dilation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Dilation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Dilation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6" name="그림 5" descr="스케치, 화이트, 스텐실, 실루엣이(가) 표시된 사진&#10;&#10;자동 생성된 설명">
            <a:extLst>
              <a:ext uri="{FF2B5EF4-FFF2-40B4-BE49-F238E27FC236}">
                <a16:creationId xmlns:a16="http://schemas.microsoft.com/office/drawing/2014/main" id="{43BBD7DF-FB07-A554-5C16-40957B977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8464"/>
            <a:ext cx="3402000" cy="2551500"/>
          </a:xfrm>
          <a:prstGeom prst="rect">
            <a:avLst/>
          </a:prstGeom>
        </p:spPr>
      </p:pic>
      <p:pic>
        <p:nvPicPr>
          <p:cNvPr id="9" name="그림 8" descr="스케치, 그림, 그래픽 디자인, 스텐실이(가) 표시된 사진&#10;&#10;자동 생성된 설명">
            <a:extLst>
              <a:ext uri="{FF2B5EF4-FFF2-40B4-BE49-F238E27FC236}">
                <a16:creationId xmlns:a16="http://schemas.microsoft.com/office/drawing/2014/main" id="{EC3DF39D-D6DC-5D15-2C76-240E0227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7500"/>
            <a:ext cx="3402000" cy="2551500"/>
          </a:xfrm>
          <a:prstGeom prst="rect">
            <a:avLst/>
          </a:prstGeom>
        </p:spPr>
      </p:pic>
      <p:pic>
        <p:nvPicPr>
          <p:cNvPr id="12" name="그림 11" descr="화이트, 스케치, 그래픽 디자인, 스텐실이(가) 표시된 사진&#10;&#10;자동 생성된 설명">
            <a:extLst>
              <a:ext uri="{FF2B5EF4-FFF2-40B4-BE49-F238E27FC236}">
                <a16:creationId xmlns:a16="http://schemas.microsoft.com/office/drawing/2014/main" id="{3BA6D846-F9A3-5A65-D5C1-3E139C06F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89" y="2384064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0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8" y="724356"/>
            <a:ext cx="443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Otsu Binarization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Opening)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 descr="스케치, 인간의 얼굴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36FD74C5-10B7-D150-E337-F6A5CB67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" y="2001464"/>
            <a:ext cx="4436533" cy="33274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547311" y="2153250"/>
            <a:ext cx="4042510" cy="1511914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47311" y="3665164"/>
            <a:ext cx="4042510" cy="1663700"/>
          </a:xfrm>
          <a:prstGeom prst="bentConnector3">
            <a:avLst>
              <a:gd name="adj1" fmla="val 151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4547311" y="3659814"/>
            <a:ext cx="1180178" cy="5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Opening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Opening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Opening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8" name="그림 7" descr="실루엣, 스텐실, 클립아트, 스케치이(가) 표시된 사진&#10;&#10;자동 생성된 설명">
            <a:extLst>
              <a:ext uri="{FF2B5EF4-FFF2-40B4-BE49-F238E27FC236}">
                <a16:creationId xmlns:a16="http://schemas.microsoft.com/office/drawing/2014/main" id="{285B878B-4719-968C-793E-2FB1D8123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3114"/>
            <a:ext cx="3402000" cy="2551500"/>
          </a:xfrm>
          <a:prstGeom prst="rect">
            <a:avLst/>
          </a:prstGeom>
        </p:spPr>
      </p:pic>
      <p:pic>
        <p:nvPicPr>
          <p:cNvPr id="11" name="그림 10" descr="인간의 얼굴, 스케치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8A6DE9D9-6728-DA15-9371-016221C3C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7500"/>
            <a:ext cx="3402000" cy="2551500"/>
          </a:xfrm>
          <a:prstGeom prst="rect">
            <a:avLst/>
          </a:prstGeom>
        </p:spPr>
      </p:pic>
      <p:pic>
        <p:nvPicPr>
          <p:cNvPr id="14" name="그림 13" descr="스케치, 스텐실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54B3D873-0F7A-0E18-D59A-02D090CCA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89" y="2384064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8" y="724356"/>
            <a:ext cx="443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Otsu Binarization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Closing)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 descr="스케치, 인간의 얼굴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36FD74C5-10B7-D150-E337-F6A5CB67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" y="2001464"/>
            <a:ext cx="4436533" cy="33274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547311" y="2153250"/>
            <a:ext cx="4038665" cy="1511914"/>
          </a:xfrm>
          <a:prstGeom prst="bentConnector3">
            <a:avLst>
              <a:gd name="adj1" fmla="val 151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47311" y="3665164"/>
            <a:ext cx="4038665" cy="1669050"/>
          </a:xfrm>
          <a:prstGeom prst="bentConnector3">
            <a:avLst>
              <a:gd name="adj1" fmla="val 1515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4547311" y="3659814"/>
            <a:ext cx="1180178" cy="5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Closing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Closing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Closing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8" name="그림 7" descr="실루엣이(가) 표시된 사진&#10;&#10;자동 생성된 설명">
            <a:extLst>
              <a:ext uri="{FF2B5EF4-FFF2-40B4-BE49-F238E27FC236}">
                <a16:creationId xmlns:a16="http://schemas.microsoft.com/office/drawing/2014/main" id="{08066482-F06B-2BA2-8D0D-6522E49C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76" y="4058464"/>
            <a:ext cx="3402000" cy="2551500"/>
          </a:xfrm>
          <a:prstGeom prst="rect">
            <a:avLst/>
          </a:prstGeom>
        </p:spPr>
      </p:pic>
      <p:pic>
        <p:nvPicPr>
          <p:cNvPr id="11" name="그림 10" descr="스케치, 스텐실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3D886BE0-8342-B96B-E653-6EB661B0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76" y="877500"/>
            <a:ext cx="3402000" cy="2551500"/>
          </a:xfrm>
          <a:prstGeom prst="rect">
            <a:avLst/>
          </a:prstGeom>
        </p:spPr>
      </p:pic>
      <p:pic>
        <p:nvPicPr>
          <p:cNvPr id="14" name="그림 13" descr="화이트, 그래픽, 실루엣, 흑백이(가) 표시된 사진&#10;&#10;자동 생성된 설명">
            <a:extLst>
              <a:ext uri="{FF2B5EF4-FFF2-40B4-BE49-F238E27FC236}">
                <a16:creationId xmlns:a16="http://schemas.microsoft.com/office/drawing/2014/main" id="{7165BF28-1503-C260-127A-663DA0443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89" y="2384064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06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8" y="724356"/>
            <a:ext cx="499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Adaptive Threshold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Erosion)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4547311" y="2148411"/>
            <a:ext cx="4042510" cy="1516253"/>
          </a:xfrm>
          <a:prstGeom prst="bentConnector3">
            <a:avLst>
              <a:gd name="adj1" fmla="val 150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4547311" y="3664664"/>
            <a:ext cx="4042510" cy="1664496"/>
          </a:xfrm>
          <a:prstGeom prst="bentConnector3">
            <a:avLst>
              <a:gd name="adj1" fmla="val 150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547311" y="3664664"/>
            <a:ext cx="1163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Erosion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Erosion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Erosion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6" name="그림 5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9EE3B244-1150-5A34-8377-2254DA86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" y="2001464"/>
            <a:ext cx="4435200" cy="3326400"/>
          </a:xfrm>
          <a:prstGeom prst="rect">
            <a:avLst/>
          </a:prstGeom>
        </p:spPr>
      </p:pic>
      <p:pic>
        <p:nvPicPr>
          <p:cNvPr id="22" name="그림 21" descr="스크린샷, 직사각형, 블랙이(가) 표시된 사진&#10;&#10;자동 생성된 설명">
            <a:extLst>
              <a:ext uri="{FF2B5EF4-FFF2-40B4-BE49-F238E27FC236}">
                <a16:creationId xmlns:a16="http://schemas.microsoft.com/office/drawing/2014/main" id="{05E867CE-A81F-7002-F875-E4EA5550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3410"/>
            <a:ext cx="3402000" cy="2551500"/>
          </a:xfrm>
          <a:prstGeom prst="rect">
            <a:avLst/>
          </a:prstGeom>
        </p:spPr>
      </p:pic>
      <p:pic>
        <p:nvPicPr>
          <p:cNvPr id="25" name="그림 24" descr="스케치, 예술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8ADC826A-3275-9482-F9B4-0A0F30AE7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2661"/>
            <a:ext cx="3402000" cy="2551500"/>
          </a:xfrm>
          <a:prstGeom prst="rect">
            <a:avLst/>
          </a:prstGeom>
        </p:spPr>
      </p:pic>
      <p:pic>
        <p:nvPicPr>
          <p:cNvPr id="27" name="그림 26" descr="스크린샷, 텍스트, 블랙, 흑백이(가) 표시된 사진&#10;&#10;자동 생성된 설명">
            <a:extLst>
              <a:ext uri="{FF2B5EF4-FFF2-40B4-BE49-F238E27FC236}">
                <a16:creationId xmlns:a16="http://schemas.microsoft.com/office/drawing/2014/main" id="{F8299A97-4FBD-E58E-02E9-08E2E40EC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96" y="2388914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0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</p:cNvCxnSpPr>
          <p:nvPr/>
        </p:nvCxnSpPr>
        <p:spPr>
          <a:xfrm flipV="1">
            <a:off x="4547311" y="2153250"/>
            <a:ext cx="4042510" cy="1511914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</p:cNvCxnSpPr>
          <p:nvPr/>
        </p:nvCxnSpPr>
        <p:spPr>
          <a:xfrm>
            <a:off x="4547311" y="3665164"/>
            <a:ext cx="4042510" cy="1669050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</p:cNvCxnSpPr>
          <p:nvPr/>
        </p:nvCxnSpPr>
        <p:spPr>
          <a:xfrm flipV="1">
            <a:off x="4547311" y="3659814"/>
            <a:ext cx="1180178" cy="5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Dilation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Dilation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Dilation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FE289-08B6-18F7-5AFC-2B4878C3C330}"/>
              </a:ext>
            </a:extLst>
          </p:cNvPr>
          <p:cNvSpPr txBox="1"/>
          <p:nvPr/>
        </p:nvSpPr>
        <p:spPr>
          <a:xfrm>
            <a:off x="110778" y="724356"/>
            <a:ext cx="499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Adaptive Threshold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Dilation)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0" name="그림 9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619E8B50-AF40-87A3-7D5B-5D1602C5E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" y="2001464"/>
            <a:ext cx="4435200" cy="3326400"/>
          </a:xfrm>
          <a:prstGeom prst="rect">
            <a:avLst/>
          </a:prstGeom>
        </p:spPr>
      </p:pic>
      <p:pic>
        <p:nvPicPr>
          <p:cNvPr id="13" name="그림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58DDBDC5-93A5-5C1F-6A9D-94705B30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8464"/>
            <a:ext cx="3402000" cy="2551500"/>
          </a:xfrm>
          <a:prstGeom prst="rect">
            <a:avLst/>
          </a:prstGeom>
        </p:spPr>
      </p:pic>
      <p:pic>
        <p:nvPicPr>
          <p:cNvPr id="15" name="그림 14" descr="스케치, 그림이(가) 표시된 사진&#10;&#10;자동 생성된 설명">
            <a:extLst>
              <a:ext uri="{FF2B5EF4-FFF2-40B4-BE49-F238E27FC236}">
                <a16:creationId xmlns:a16="http://schemas.microsoft.com/office/drawing/2014/main" id="{74747848-6BC6-4FB8-8030-6A763A7B0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2661"/>
            <a:ext cx="3402000" cy="2551500"/>
          </a:xfrm>
          <a:prstGeom prst="rect">
            <a:avLst/>
          </a:prstGeom>
        </p:spPr>
      </p:pic>
      <p:pic>
        <p:nvPicPr>
          <p:cNvPr id="17" name="그림 16" descr="스크린샷, 블랙, 화이트이(가) 표시된 사진&#10;&#10;자동 생성된 설명">
            <a:extLst>
              <a:ext uri="{FF2B5EF4-FFF2-40B4-BE49-F238E27FC236}">
                <a16:creationId xmlns:a16="http://schemas.microsoft.com/office/drawing/2014/main" id="{6E1E9027-2300-7EF7-B6AF-EA2100EA2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89" y="2379225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</p:cNvCxnSpPr>
          <p:nvPr/>
        </p:nvCxnSpPr>
        <p:spPr>
          <a:xfrm flipV="1">
            <a:off x="4547311" y="2153250"/>
            <a:ext cx="4042510" cy="1511914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</p:cNvCxnSpPr>
          <p:nvPr/>
        </p:nvCxnSpPr>
        <p:spPr>
          <a:xfrm>
            <a:off x="4547311" y="3665164"/>
            <a:ext cx="4042510" cy="1663700"/>
          </a:xfrm>
          <a:prstGeom prst="bentConnector3">
            <a:avLst>
              <a:gd name="adj1" fmla="val 151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</p:cNvCxnSpPr>
          <p:nvPr/>
        </p:nvCxnSpPr>
        <p:spPr>
          <a:xfrm flipV="1">
            <a:off x="4547311" y="3659814"/>
            <a:ext cx="1180178" cy="5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Opening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Opening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Opening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8A679-375F-2CB2-F685-97002E01D2E4}"/>
              </a:ext>
            </a:extLst>
          </p:cNvPr>
          <p:cNvSpPr txBox="1"/>
          <p:nvPr/>
        </p:nvSpPr>
        <p:spPr>
          <a:xfrm>
            <a:off x="110778" y="724356"/>
            <a:ext cx="499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Adaptive Threshold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Opening)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9" name="그림 8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64401F35-9893-65F9-ECBD-A35B6AE99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" y="2001464"/>
            <a:ext cx="4435200" cy="3326400"/>
          </a:xfrm>
          <a:prstGeom prst="rect">
            <a:avLst/>
          </a:prstGeom>
        </p:spPr>
      </p:pic>
      <p:pic>
        <p:nvPicPr>
          <p:cNvPr id="12" name="그림 11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EF472362-E7F9-E806-6671-11E391406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2114"/>
            <a:ext cx="3402000" cy="2551500"/>
          </a:xfrm>
          <a:prstGeom prst="rect">
            <a:avLst/>
          </a:prstGeom>
        </p:spPr>
      </p:pic>
      <p:pic>
        <p:nvPicPr>
          <p:cNvPr id="15" name="그림 14" descr="스케치, 그림, 예술, 그래픽이(가) 표시된 사진&#10;&#10;자동 생성된 설명">
            <a:extLst>
              <a:ext uri="{FF2B5EF4-FFF2-40B4-BE49-F238E27FC236}">
                <a16:creationId xmlns:a16="http://schemas.microsoft.com/office/drawing/2014/main" id="{1BC7774E-13EC-09DA-F7E6-0FE5B2713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7500"/>
            <a:ext cx="3402000" cy="2551500"/>
          </a:xfrm>
          <a:prstGeom prst="rect">
            <a:avLst/>
          </a:prstGeom>
        </p:spPr>
      </p:pic>
      <p:pic>
        <p:nvPicPr>
          <p:cNvPr id="17" name="그림 16" descr="텍스트, 스크린샷, 그래픽 디자인, 블랙이(가) 표시된 사진&#10;&#10;자동 생성된 설명">
            <a:extLst>
              <a:ext uri="{FF2B5EF4-FFF2-40B4-BE49-F238E27FC236}">
                <a16:creationId xmlns:a16="http://schemas.microsoft.com/office/drawing/2014/main" id="{020A697D-33D0-817B-C1F4-0198C3B22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89" y="2378014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Morphological Filter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3944975-8445-8158-9E0D-42212B5EB1EE}"/>
              </a:ext>
            </a:extLst>
          </p:cNvPr>
          <p:cNvCxnSpPr>
            <a:cxnSpLocks/>
          </p:cNvCxnSpPr>
          <p:nvPr/>
        </p:nvCxnSpPr>
        <p:spPr>
          <a:xfrm flipV="1">
            <a:off x="4547311" y="2153250"/>
            <a:ext cx="4042510" cy="1511914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4669AFF-1BFA-62BF-68A9-EBB9139D2B80}"/>
              </a:ext>
            </a:extLst>
          </p:cNvPr>
          <p:cNvCxnSpPr>
            <a:cxnSpLocks/>
          </p:cNvCxnSpPr>
          <p:nvPr/>
        </p:nvCxnSpPr>
        <p:spPr>
          <a:xfrm>
            <a:off x="4547311" y="3665164"/>
            <a:ext cx="4042510" cy="1669050"/>
          </a:xfrm>
          <a:prstGeom prst="bentConnector3">
            <a:avLst>
              <a:gd name="adj1" fmla="val 151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F335732-18A3-697A-0D31-8AD6301A1A21}"/>
              </a:ext>
            </a:extLst>
          </p:cNvPr>
          <p:cNvCxnSpPr>
            <a:cxnSpLocks/>
          </p:cNvCxnSpPr>
          <p:nvPr/>
        </p:nvCxnSpPr>
        <p:spPr>
          <a:xfrm flipV="1">
            <a:off x="4547311" y="3659814"/>
            <a:ext cx="1180178" cy="5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96520D-E224-8D73-59ED-9830501945D2}"/>
              </a:ext>
            </a:extLst>
          </p:cNvPr>
          <p:cNvSpPr txBox="1"/>
          <p:nvPr/>
        </p:nvSpPr>
        <p:spPr>
          <a:xfrm>
            <a:off x="6328080" y="1886801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Closing : 1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92DC41-16D7-1AB8-9D07-66FC12BE8C70}"/>
              </a:ext>
            </a:extLst>
          </p:cNvPr>
          <p:cNvSpPr txBox="1"/>
          <p:nvPr/>
        </p:nvSpPr>
        <p:spPr>
          <a:xfrm>
            <a:off x="4646389" y="3403553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Closing : 2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D66663-8CFD-5E9C-38B9-EC248CAD50AA}"/>
              </a:ext>
            </a:extLst>
          </p:cNvPr>
          <p:cNvSpPr txBox="1"/>
          <p:nvPr/>
        </p:nvSpPr>
        <p:spPr>
          <a:xfrm>
            <a:off x="6328079" y="5328864"/>
            <a:ext cx="965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Closing : 3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9447C-6437-2AD8-AE0C-C98F40AB60C7}"/>
              </a:ext>
            </a:extLst>
          </p:cNvPr>
          <p:cNvSpPr txBox="1"/>
          <p:nvPr/>
        </p:nvSpPr>
        <p:spPr>
          <a:xfrm>
            <a:off x="110778" y="724356"/>
            <a:ext cx="499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Adaptive Threshold 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&amp; Closing)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8" name="그림 7" descr="스케치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B3515B04-6AD9-4C62-9870-EA5BCCBA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1" y="2001464"/>
            <a:ext cx="4435200" cy="3326400"/>
          </a:xfrm>
          <a:prstGeom prst="rect">
            <a:avLst/>
          </a:prstGeom>
        </p:spPr>
      </p:pic>
      <p:pic>
        <p:nvPicPr>
          <p:cNvPr id="11" name="그림 10" descr="스케치, 그림, 라인 아트, 화이트이(가) 표시된 사진&#10;&#10;자동 생성된 설명">
            <a:extLst>
              <a:ext uri="{FF2B5EF4-FFF2-40B4-BE49-F238E27FC236}">
                <a16:creationId xmlns:a16="http://schemas.microsoft.com/office/drawing/2014/main" id="{EB86C36B-DDA3-56EA-13C3-C2D341FA8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872661"/>
            <a:ext cx="3402000" cy="25515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7DB6207-FD90-76AF-9970-8476EE3B6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89" y="2384064"/>
            <a:ext cx="3402000" cy="2551500"/>
          </a:xfrm>
          <a:prstGeom prst="rect">
            <a:avLst/>
          </a:prstGeom>
        </p:spPr>
      </p:pic>
      <p:pic>
        <p:nvPicPr>
          <p:cNvPr id="16" name="그림 15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80967DBF-743D-E8B5-4417-E71562E70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1" y="4058464"/>
            <a:ext cx="3402000" cy="25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A3248A6-365D-A8A6-DFF0-10DAA056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" y="1181251"/>
            <a:ext cx="5760000" cy="5377923"/>
          </a:xfrm>
          <a:prstGeom prst="rect">
            <a:avLst/>
          </a:prstGeom>
        </p:spPr>
      </p:pic>
      <p:pic>
        <p:nvPicPr>
          <p:cNvPr id="15" name="그림 1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1A0E839-F605-FF2A-E1EA-7095C921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5" y="2107422"/>
            <a:ext cx="5760000" cy="37057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Histogram Equalization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Source Code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6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Histogram Equalization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Result(‘R’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입력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8DC99E-0885-CBAE-A09D-D40C1C8038A3}"/>
              </a:ext>
            </a:extLst>
          </p:cNvPr>
          <p:cNvGrpSpPr/>
          <p:nvPr/>
        </p:nvGrpSpPr>
        <p:grpSpPr>
          <a:xfrm>
            <a:off x="566595" y="1288711"/>
            <a:ext cx="11058810" cy="5228772"/>
            <a:chOff x="383410" y="1353365"/>
            <a:chExt cx="11058810" cy="5228772"/>
          </a:xfrm>
        </p:grpSpPr>
        <p:pic>
          <p:nvPicPr>
            <p:cNvPr id="8" name="그림 7" descr="인간의 얼굴, 의류, 패션 액세서리, 스크린샷이(가) 표시된 사진&#10;&#10;자동 생성된 설명">
              <a:extLst>
                <a:ext uri="{FF2B5EF4-FFF2-40B4-BE49-F238E27FC236}">
                  <a16:creationId xmlns:a16="http://schemas.microsoft.com/office/drawing/2014/main" id="{7DBF686F-8B52-6687-30D5-F2A7ED40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2220" y="1353365"/>
              <a:ext cx="2520000" cy="2666797"/>
            </a:xfrm>
            <a:prstGeom prst="rect">
              <a:avLst/>
            </a:prstGeom>
          </p:spPr>
        </p:pic>
        <p:pic>
          <p:nvPicPr>
            <p:cNvPr id="10" name="그림 9" descr="도표, 그래프, 스크린샷, 텍스트이(가) 표시된 사진&#10;&#10;자동 생성된 설명">
              <a:extLst>
                <a:ext uri="{FF2B5EF4-FFF2-40B4-BE49-F238E27FC236}">
                  <a16:creationId xmlns:a16="http://schemas.microsoft.com/office/drawing/2014/main" id="{F4AC1AD6-1859-4D90-AFBF-5241C869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10" y="4152137"/>
              <a:ext cx="3240000" cy="2430000"/>
            </a:xfrm>
            <a:prstGeom prst="rect">
              <a:avLst/>
            </a:prstGeom>
          </p:spPr>
        </p:pic>
        <p:pic>
          <p:nvPicPr>
            <p:cNvPr id="12" name="그림 11" descr="의류, 인간의 얼굴, 머리장식, 패션 액세서리이(가) 표시된 사진&#10;&#10;자동 생성된 설명">
              <a:extLst>
                <a:ext uri="{FF2B5EF4-FFF2-40B4-BE49-F238E27FC236}">
                  <a16:creationId xmlns:a16="http://schemas.microsoft.com/office/drawing/2014/main" id="{F22B1B92-51FA-8AD1-8506-30C02F61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10" y="1353368"/>
              <a:ext cx="2520000" cy="2666795"/>
            </a:xfrm>
            <a:prstGeom prst="rect">
              <a:avLst/>
            </a:prstGeom>
          </p:spPr>
        </p:pic>
        <p:pic>
          <p:nvPicPr>
            <p:cNvPr id="16" name="그림 15" descr="텍스트, 스크린샷, 그래프, 라인이(가) 표시된 사진&#10;&#10;자동 생성된 설명">
              <a:extLst>
                <a:ext uri="{FF2B5EF4-FFF2-40B4-BE49-F238E27FC236}">
                  <a16:creationId xmlns:a16="http://schemas.microsoft.com/office/drawing/2014/main" id="{A7FD1979-877E-356B-7A75-A7A00977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815" y="4152137"/>
              <a:ext cx="3240000" cy="2430000"/>
            </a:xfrm>
            <a:prstGeom prst="rect">
              <a:avLst/>
            </a:prstGeom>
          </p:spPr>
        </p:pic>
        <p:pic>
          <p:nvPicPr>
            <p:cNvPr id="18" name="그림 17" descr="인간의 얼굴, 머리장식, 의류, 패션 액세서리이(가) 표시된 사진&#10;&#10;자동 생성된 설명">
              <a:extLst>
                <a:ext uri="{FF2B5EF4-FFF2-40B4-BE49-F238E27FC236}">
                  <a16:creationId xmlns:a16="http://schemas.microsoft.com/office/drawing/2014/main" id="{E485461D-F1F0-540B-C6F0-6AA44203B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815" y="1353366"/>
              <a:ext cx="2520000" cy="2666797"/>
            </a:xfrm>
            <a:prstGeom prst="rect">
              <a:avLst/>
            </a:prstGeom>
          </p:spPr>
        </p:pic>
        <p:pic>
          <p:nvPicPr>
            <p:cNvPr id="20" name="그림 19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A69C7FB-F3A6-A3E6-A24A-FCFC680AF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220" y="4123462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85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Histogram Equalization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Result(‘G’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입력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6A32D9-15BC-3353-4C96-D05FCDE38801}"/>
              </a:ext>
            </a:extLst>
          </p:cNvPr>
          <p:cNvGrpSpPr/>
          <p:nvPr/>
        </p:nvGrpSpPr>
        <p:grpSpPr>
          <a:xfrm>
            <a:off x="560513" y="1288713"/>
            <a:ext cx="11064892" cy="5228770"/>
            <a:chOff x="560513" y="1288713"/>
            <a:chExt cx="11064892" cy="5228770"/>
          </a:xfrm>
        </p:grpSpPr>
        <p:pic>
          <p:nvPicPr>
            <p:cNvPr id="12" name="그림 11" descr="의류, 인간의 얼굴, 머리장식, 패션 액세서리이(가) 표시된 사진&#10;&#10;자동 생성된 설명">
              <a:extLst>
                <a:ext uri="{FF2B5EF4-FFF2-40B4-BE49-F238E27FC236}">
                  <a16:creationId xmlns:a16="http://schemas.microsoft.com/office/drawing/2014/main" id="{F22B1B92-51FA-8AD1-8506-30C02F61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5" y="1288714"/>
              <a:ext cx="2520000" cy="2666795"/>
            </a:xfrm>
            <a:prstGeom prst="rect">
              <a:avLst/>
            </a:prstGeom>
          </p:spPr>
        </p:pic>
        <p:pic>
          <p:nvPicPr>
            <p:cNvPr id="6" name="그림 5" descr="스크린샷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19D0E8E5-71D4-41C1-A898-63052BD98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13" y="4087483"/>
              <a:ext cx="3240000" cy="2430000"/>
            </a:xfrm>
            <a:prstGeom prst="rect">
              <a:avLst/>
            </a:prstGeom>
          </p:spPr>
        </p:pic>
        <p:pic>
          <p:nvPicPr>
            <p:cNvPr id="9" name="그림 8" descr="텍스트, 스크린샷, 그래프, 라인이(가) 표시된 사진&#10;&#10;자동 생성된 설명">
              <a:extLst>
                <a:ext uri="{FF2B5EF4-FFF2-40B4-BE49-F238E27FC236}">
                  <a16:creationId xmlns:a16="http://schemas.microsoft.com/office/drawing/2014/main" id="{5FF7B1DB-704E-FD18-9BAA-88B6AE9E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000" y="4087483"/>
              <a:ext cx="3240000" cy="2430000"/>
            </a:xfrm>
            <a:prstGeom prst="rect">
              <a:avLst/>
            </a:prstGeom>
          </p:spPr>
        </p:pic>
        <p:pic>
          <p:nvPicPr>
            <p:cNvPr id="13" name="그림 12" descr="의류, 인간의 얼굴, 머리장식, 패션 액세서리이(가) 표시된 사진&#10;&#10;자동 생성된 설명">
              <a:extLst>
                <a:ext uri="{FF2B5EF4-FFF2-40B4-BE49-F238E27FC236}">
                  <a16:creationId xmlns:a16="http://schemas.microsoft.com/office/drawing/2014/main" id="{FED79C09-EBAD-CB84-6C23-33634EF8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000" y="1288713"/>
              <a:ext cx="2520000" cy="2666796"/>
            </a:xfrm>
            <a:prstGeom prst="rect">
              <a:avLst/>
            </a:prstGeom>
          </p:spPr>
        </p:pic>
        <p:pic>
          <p:nvPicPr>
            <p:cNvPr id="15" name="그림 14" descr="텍스트, 스크린샷, 그래프, 라인이(가) 표시된 사진&#10;&#10;자동 생성된 설명">
              <a:extLst>
                <a:ext uri="{FF2B5EF4-FFF2-40B4-BE49-F238E27FC236}">
                  <a16:creationId xmlns:a16="http://schemas.microsoft.com/office/drawing/2014/main" id="{DEF3D218-188F-DF3E-E730-D7880CDC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405" y="4087483"/>
              <a:ext cx="3240000" cy="2430000"/>
            </a:xfrm>
            <a:prstGeom prst="rect">
              <a:avLst/>
            </a:prstGeom>
          </p:spPr>
        </p:pic>
        <p:pic>
          <p:nvPicPr>
            <p:cNvPr id="19" name="그림 18" descr="인간의 얼굴, 머리장식, 의류, 패션 액세서리이(가) 표시된 사진&#10;&#10;자동 생성된 설명">
              <a:extLst>
                <a:ext uri="{FF2B5EF4-FFF2-40B4-BE49-F238E27FC236}">
                  <a16:creationId xmlns:a16="http://schemas.microsoft.com/office/drawing/2014/main" id="{90C72231-B0DC-F1CC-4DAF-81A0C757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5405" y="1288713"/>
              <a:ext cx="2520000" cy="266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87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Histogram Equalization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Result(‘B’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입력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그림 11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F22B1B92-51FA-8AD1-8506-30C02F61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288714"/>
            <a:ext cx="2520000" cy="2666795"/>
          </a:xfrm>
          <a:prstGeom prst="rect">
            <a:avLst/>
          </a:prstGeom>
        </p:spPr>
      </p:pic>
      <p:pic>
        <p:nvPicPr>
          <p:cNvPr id="7" name="그림 6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443A981-EF8D-A0B7-89D9-D1C89903D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5" y="4087483"/>
            <a:ext cx="3240000" cy="2430000"/>
          </a:xfrm>
          <a:prstGeom prst="rect">
            <a:avLst/>
          </a:prstGeom>
        </p:spPr>
      </p:pic>
      <p:pic>
        <p:nvPicPr>
          <p:cNvPr id="10" name="그림 9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BF1CDC06-C558-FCE2-FE4C-379E7B28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4087483"/>
            <a:ext cx="3240000" cy="2430000"/>
          </a:xfrm>
          <a:prstGeom prst="rect">
            <a:avLst/>
          </a:prstGeom>
        </p:spPr>
      </p:pic>
      <p:pic>
        <p:nvPicPr>
          <p:cNvPr id="14" name="그림 13" descr="인간의 얼굴, 머리장식, 의류, 패션 액세서리이(가) 표시된 사진&#10;&#10;자동 생성된 설명">
            <a:extLst>
              <a:ext uri="{FF2B5EF4-FFF2-40B4-BE49-F238E27FC236}">
                <a16:creationId xmlns:a16="http://schemas.microsoft.com/office/drawing/2014/main" id="{DC0AF03E-D8B7-7501-612E-12A79B3BE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1288713"/>
            <a:ext cx="2520000" cy="2666796"/>
          </a:xfrm>
          <a:prstGeom prst="rect">
            <a:avLst/>
          </a:prstGeom>
        </p:spPr>
      </p:pic>
      <p:pic>
        <p:nvPicPr>
          <p:cNvPr id="17" name="그림 16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585FD9B-FFEE-503C-0D9C-E1650E403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05" y="4087483"/>
            <a:ext cx="3240000" cy="2430000"/>
          </a:xfrm>
          <a:prstGeom prst="rect">
            <a:avLst/>
          </a:prstGeom>
        </p:spPr>
      </p:pic>
      <p:pic>
        <p:nvPicPr>
          <p:cNvPr id="20" name="그림 19" descr="인간의 얼굴, 머리장식, 의류, 모자이(가) 표시된 사진&#10;&#10;자동 생성된 설명">
            <a:extLst>
              <a:ext uri="{FF2B5EF4-FFF2-40B4-BE49-F238E27FC236}">
                <a16:creationId xmlns:a16="http://schemas.microsoft.com/office/drawing/2014/main" id="{FDF57F6E-FF3C-3C92-A04C-97751CA97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05" y="1288713"/>
            <a:ext cx="2520000" cy="26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7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Spatial Domain Filtering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Source Code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1E448-935C-1570-7932-CACA5009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" y="1302328"/>
            <a:ext cx="5760000" cy="50981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03B92B-8E71-A7FE-9541-45E2BE78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7" y="2779160"/>
            <a:ext cx="5760000" cy="21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Spatial Domain Filtering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096D80-BBEE-5B42-6CBB-17F3E5323C23}"/>
              </a:ext>
            </a:extLst>
          </p:cNvPr>
          <p:cNvGrpSpPr/>
          <p:nvPr/>
        </p:nvGrpSpPr>
        <p:grpSpPr>
          <a:xfrm>
            <a:off x="110779" y="2049990"/>
            <a:ext cx="4513984" cy="3385489"/>
            <a:chOff x="423146" y="1792131"/>
            <a:chExt cx="4513984" cy="3385489"/>
          </a:xfrm>
        </p:grpSpPr>
        <p:pic>
          <p:nvPicPr>
            <p:cNvPr id="27" name="그림 26" descr="인간의 얼굴, 의류, 스크린샷, 모자이(가) 표시된 사진&#10;&#10;자동 생성된 설명">
              <a:extLst>
                <a:ext uri="{FF2B5EF4-FFF2-40B4-BE49-F238E27FC236}">
                  <a16:creationId xmlns:a16="http://schemas.microsoft.com/office/drawing/2014/main" id="{05700018-EC71-7C22-91AB-B5B92BD8A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146" y="1792131"/>
              <a:ext cx="4513984" cy="338548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6E885A-A2EB-4C32-2F5A-F9B496E44B1D}"/>
                </a:ext>
              </a:extLst>
            </p:cNvPr>
            <p:cNvSpPr txBox="1"/>
            <p:nvPr/>
          </p:nvSpPr>
          <p:spPr>
            <a:xfrm>
              <a:off x="2001265" y="1885990"/>
              <a:ext cx="13577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Noised Image</a:t>
              </a:r>
              <a:endParaRPr lang="ko-KR" altLang="en-US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3B265B-0F93-D8F7-73B8-01080CEF0BB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624763" y="1654501"/>
            <a:ext cx="2064320" cy="2088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C10F6F1-1EEA-008C-9B9B-CA8C92EF9D3A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4624763" y="3742735"/>
            <a:ext cx="20643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9AFAE72-BC89-E70F-B7B9-EDCD0C4B85F7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4624763" y="3742735"/>
            <a:ext cx="2064320" cy="2088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5AFD7C-FD77-0B16-460E-15E3F60E40EF}"/>
              </a:ext>
            </a:extLst>
          </p:cNvPr>
          <p:cNvSpPr txBox="1"/>
          <p:nvPr/>
        </p:nvSpPr>
        <p:spPr>
          <a:xfrm>
            <a:off x="4864143" y="1654501"/>
            <a:ext cx="1659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Gaussian Blur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9E6B9B-7BAF-27AD-AA0F-E88C7AA1097A}"/>
              </a:ext>
            </a:extLst>
          </p:cNvPr>
          <p:cNvSpPr txBox="1"/>
          <p:nvPr/>
        </p:nvSpPr>
        <p:spPr>
          <a:xfrm>
            <a:off x="4864143" y="3439428"/>
            <a:ext cx="1659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Median Blur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8ED321-22F9-9E59-7063-B5D01A09AB36}"/>
              </a:ext>
            </a:extLst>
          </p:cNvPr>
          <p:cNvSpPr txBox="1"/>
          <p:nvPr/>
        </p:nvSpPr>
        <p:spPr>
          <a:xfrm>
            <a:off x="4864143" y="5569361"/>
            <a:ext cx="1659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Bilateral Blur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9" name="그림 8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06E48A30-64B7-EECA-F72B-4A584F5AB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5" t="6449" r="18061" b="5356"/>
          <a:stretch/>
        </p:blipFill>
        <p:spPr>
          <a:xfrm>
            <a:off x="9659083" y="4835996"/>
            <a:ext cx="1980000" cy="1989950"/>
          </a:xfrm>
          <a:prstGeom prst="rect">
            <a:avLst/>
          </a:prstGeom>
        </p:spPr>
      </p:pic>
      <p:pic>
        <p:nvPicPr>
          <p:cNvPr id="15" name="그림 1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A617F186-2460-7A87-9082-C58B18771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4" t="6683" r="18060" b="5122"/>
          <a:stretch/>
        </p:blipFill>
        <p:spPr>
          <a:xfrm>
            <a:off x="9659083" y="659526"/>
            <a:ext cx="1980000" cy="1989950"/>
          </a:xfrm>
          <a:prstGeom prst="rect">
            <a:avLst/>
          </a:prstGeom>
        </p:spPr>
      </p:pic>
      <p:pic>
        <p:nvPicPr>
          <p:cNvPr id="23" name="그림 22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2A7C4C4-F1F3-6B0E-CD63-DF167F14A6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5" t="6271" r="18061" b="5535"/>
          <a:stretch/>
        </p:blipFill>
        <p:spPr>
          <a:xfrm>
            <a:off x="9659083" y="2747761"/>
            <a:ext cx="1980000" cy="1989950"/>
          </a:xfrm>
          <a:prstGeom prst="rect">
            <a:avLst/>
          </a:prstGeom>
        </p:spPr>
      </p:pic>
      <p:pic>
        <p:nvPicPr>
          <p:cNvPr id="29" name="그림 28" descr="인간의 얼굴, 스크린샷, 의류, 모자이(가) 표시된 사진&#10;&#10;자동 생성된 설명">
            <a:extLst>
              <a:ext uri="{FF2B5EF4-FFF2-40B4-BE49-F238E27FC236}">
                <a16:creationId xmlns:a16="http://schemas.microsoft.com/office/drawing/2014/main" id="{A63E313A-4508-CAD1-77B6-0495C8075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3" y="664501"/>
            <a:ext cx="2640000" cy="1980000"/>
          </a:xfrm>
          <a:prstGeom prst="rect">
            <a:avLst/>
          </a:prstGeom>
        </p:spPr>
      </p:pic>
      <p:pic>
        <p:nvPicPr>
          <p:cNvPr id="31" name="그림 30" descr="인간의 얼굴, 스크린샷, 의류, 모자이(가) 표시된 사진&#10;&#10;자동 생성된 설명">
            <a:extLst>
              <a:ext uri="{FF2B5EF4-FFF2-40B4-BE49-F238E27FC236}">
                <a16:creationId xmlns:a16="http://schemas.microsoft.com/office/drawing/2014/main" id="{674F97A7-FD4F-8463-C255-29DDFC174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3" y="2752736"/>
            <a:ext cx="2640000" cy="1980000"/>
          </a:xfrm>
          <a:prstGeom prst="rect">
            <a:avLst/>
          </a:prstGeom>
        </p:spPr>
      </p:pic>
      <p:pic>
        <p:nvPicPr>
          <p:cNvPr id="33" name="그림 32" descr="인간의 얼굴, 스크린샷, 사람, 모자이(가) 표시된 사진&#10;&#10;자동 생성된 설명">
            <a:extLst>
              <a:ext uri="{FF2B5EF4-FFF2-40B4-BE49-F238E27FC236}">
                <a16:creationId xmlns:a16="http://schemas.microsoft.com/office/drawing/2014/main" id="{551B9EF2-492D-BDC5-2220-1E28AEDBE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3" y="4840971"/>
            <a:ext cx="2640000" cy="19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9E4E330-9B33-831E-D75A-0F6D63060B08}"/>
              </a:ext>
            </a:extLst>
          </p:cNvPr>
          <p:cNvSpPr txBox="1"/>
          <p:nvPr/>
        </p:nvSpPr>
        <p:spPr>
          <a:xfrm>
            <a:off x="8831598" y="1569862"/>
            <a:ext cx="994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Absolute</a:t>
            </a:r>
          </a:p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Difference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B04A02-463B-6C69-6D65-59842D365B05}"/>
              </a:ext>
            </a:extLst>
          </p:cNvPr>
          <p:cNvSpPr txBox="1"/>
          <p:nvPr/>
        </p:nvSpPr>
        <p:spPr>
          <a:xfrm>
            <a:off x="8831598" y="3527292"/>
            <a:ext cx="994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Absolute</a:t>
            </a:r>
          </a:p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Difference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51CE09-76E4-436B-7929-01323B328077}"/>
              </a:ext>
            </a:extLst>
          </p:cNvPr>
          <p:cNvSpPr txBox="1"/>
          <p:nvPr/>
        </p:nvSpPr>
        <p:spPr>
          <a:xfrm>
            <a:off x="8831598" y="5610552"/>
            <a:ext cx="994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Absolute</a:t>
            </a:r>
          </a:p>
          <a:p>
            <a:pPr algn="ctr"/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Difference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68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Frequency Domain Filtering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Source Code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A6B2BF-DF61-98C2-7924-6D91A8DF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" y="1746620"/>
            <a:ext cx="5760000" cy="42095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FBA0D1-29D2-5AD8-2224-0088B875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5" y="2137109"/>
            <a:ext cx="5760000" cy="34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1CEE-6DB2-D995-A4FA-F15F4C28ABCE}"/>
              </a:ext>
            </a:extLst>
          </p:cNvPr>
          <p:cNvSpPr/>
          <p:nvPr/>
        </p:nvSpPr>
        <p:spPr>
          <a:xfrm>
            <a:off x="0" y="1"/>
            <a:ext cx="12192000" cy="636792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39A0-C2F9-10F0-7D5B-49BA5D5A6159}"/>
              </a:ext>
            </a:extLst>
          </p:cNvPr>
          <p:cNvSpPr txBox="1"/>
          <p:nvPr/>
        </p:nvSpPr>
        <p:spPr>
          <a:xfrm>
            <a:off x="110779" y="87564"/>
            <a:ext cx="499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Frequency Domain Filtering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5D4E7-E09B-5FAA-BC52-7D17F679A7C4}"/>
              </a:ext>
            </a:extLst>
          </p:cNvPr>
          <p:cNvSpPr txBox="1"/>
          <p:nvPr/>
        </p:nvSpPr>
        <p:spPr>
          <a:xfrm>
            <a:off x="110779" y="724356"/>
            <a:ext cx="223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Result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그림 5" descr="스크린샷, 블랙, 흑백, 화이트이(가) 표시된 사진&#10;&#10;자동 생성된 설명">
            <a:extLst>
              <a:ext uri="{FF2B5EF4-FFF2-40B4-BE49-F238E27FC236}">
                <a16:creationId xmlns:a16="http://schemas.microsoft.com/office/drawing/2014/main" id="{6DC06A1E-1D6C-F4DB-E2DC-6D445A7F1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0" t="11628" r="9648" b="10600"/>
          <a:stretch/>
        </p:blipFill>
        <p:spPr>
          <a:xfrm>
            <a:off x="9057413" y="664501"/>
            <a:ext cx="1984084" cy="1980000"/>
          </a:xfrm>
          <a:prstGeom prst="rect">
            <a:avLst/>
          </a:prstGeom>
        </p:spPr>
      </p:pic>
      <p:pic>
        <p:nvPicPr>
          <p:cNvPr id="8" name="그림 7" descr="블랙, 패브릭, 예술, 패턴이(가) 표시된 사진&#10;&#10;자동 생성된 설명">
            <a:extLst>
              <a:ext uri="{FF2B5EF4-FFF2-40B4-BE49-F238E27FC236}">
                <a16:creationId xmlns:a16="http://schemas.microsoft.com/office/drawing/2014/main" id="{DAE6602E-5E4A-8132-7BD3-F75D05147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2" t="11401" r="9636" b="10827"/>
          <a:stretch/>
        </p:blipFill>
        <p:spPr>
          <a:xfrm>
            <a:off x="9057413" y="2752736"/>
            <a:ext cx="1984083" cy="1980000"/>
          </a:xfrm>
          <a:prstGeom prst="rect">
            <a:avLst/>
          </a:prstGeom>
        </p:spPr>
      </p:pic>
      <p:pic>
        <p:nvPicPr>
          <p:cNvPr id="11" name="그림 10" descr="예술, 패턴이(가) 표시된 사진&#10;&#10;중간 신뢰도로 자동 생성된 설명">
            <a:extLst>
              <a:ext uri="{FF2B5EF4-FFF2-40B4-BE49-F238E27FC236}">
                <a16:creationId xmlns:a16="http://schemas.microsoft.com/office/drawing/2014/main" id="{6069E188-C3C1-40EE-BB3E-14845A17C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11720" r="9911" b="10508"/>
          <a:stretch/>
        </p:blipFill>
        <p:spPr>
          <a:xfrm>
            <a:off x="9057412" y="4840971"/>
            <a:ext cx="1984084" cy="1980000"/>
          </a:xfrm>
          <a:prstGeom prst="rect">
            <a:avLst/>
          </a:prstGeom>
        </p:spPr>
      </p:pic>
      <p:pic>
        <p:nvPicPr>
          <p:cNvPr id="13" name="그림 12" descr="스크린샷, 블랙, 흑백, 그레이이(가) 표시된 사진&#10;&#10;자동 생성된 설명">
            <a:extLst>
              <a:ext uri="{FF2B5EF4-FFF2-40B4-BE49-F238E27FC236}">
                <a16:creationId xmlns:a16="http://schemas.microsoft.com/office/drawing/2014/main" id="{BDECC8A5-6DED-3759-2598-2F8A5FC4B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5" y="1105758"/>
            <a:ext cx="5273954" cy="527395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4241601-4656-ECE3-7FF8-F2EF671DAC7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6299199" y="1654501"/>
            <a:ext cx="2758214" cy="2088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0C4A59-2C00-A84C-F888-46DEE329962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6299199" y="3742734"/>
            <a:ext cx="2758214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A8B4186-BD12-C2E9-1A45-287D36DBE036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6299199" y="3742734"/>
            <a:ext cx="2758213" cy="2088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57AC02-7E43-A625-71FA-BB5C7730B4D0}"/>
              </a:ext>
            </a:extLst>
          </p:cNvPr>
          <p:cNvSpPr txBox="1"/>
          <p:nvPr/>
        </p:nvSpPr>
        <p:spPr>
          <a:xfrm>
            <a:off x="6755971" y="1752088"/>
            <a:ext cx="1659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Inner Circle Radius : 2</a:t>
            </a:r>
          </a:p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Outer Circle Radius : 4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573BC1-4C6B-AD4E-9A78-2044B1DB92FC}"/>
              </a:ext>
            </a:extLst>
          </p:cNvPr>
          <p:cNvSpPr txBox="1"/>
          <p:nvPr/>
        </p:nvSpPr>
        <p:spPr>
          <a:xfrm>
            <a:off x="6755971" y="3281208"/>
            <a:ext cx="1898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Inner Circle Radius : 5</a:t>
            </a:r>
          </a:p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Outer Circle Radius : 10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CEB394-80F9-1C26-D072-E07C8176B423}"/>
              </a:ext>
            </a:extLst>
          </p:cNvPr>
          <p:cNvSpPr txBox="1"/>
          <p:nvPr/>
        </p:nvSpPr>
        <p:spPr>
          <a:xfrm>
            <a:off x="6755971" y="5331865"/>
            <a:ext cx="1898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Inner Circle Radius : 10</a:t>
            </a:r>
          </a:p>
          <a:p>
            <a:r>
              <a: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Outer Circle Radius : 20</a:t>
            </a:r>
            <a:endParaRPr lang="ko-KR" altLang="en-US" sz="1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226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287</Words>
  <Application>Microsoft Office PowerPoint</Application>
  <PresentationFormat>와이드스크린</PresentationFormat>
  <Paragraphs>84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 Sans KR Black</vt:lpstr>
      <vt:lpstr>Noto Sans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희권</dc:creator>
  <cp:lastModifiedBy>신 희권</cp:lastModifiedBy>
  <cp:revision>1</cp:revision>
  <dcterms:created xsi:type="dcterms:W3CDTF">2024-04-10T05:59:01Z</dcterms:created>
  <dcterms:modified xsi:type="dcterms:W3CDTF">2024-04-10T09:14:37Z</dcterms:modified>
</cp:coreProperties>
</file>